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2"/>
  </p:notesMasterIdLst>
  <p:sldIdLst>
    <p:sldId id="256" r:id="rId3"/>
    <p:sldId id="427" r:id="rId4"/>
    <p:sldId id="345" r:id="rId5"/>
    <p:sldId id="346" r:id="rId6"/>
    <p:sldId id="428" r:id="rId7"/>
    <p:sldId id="429" r:id="rId8"/>
    <p:sldId id="381" r:id="rId9"/>
    <p:sldId id="402" r:id="rId10"/>
    <p:sldId id="384" r:id="rId11"/>
    <p:sldId id="390" r:id="rId12"/>
    <p:sldId id="430" r:id="rId13"/>
    <p:sldId id="421" r:id="rId14"/>
    <p:sldId id="422" r:id="rId15"/>
    <p:sldId id="418" r:id="rId16"/>
    <p:sldId id="419" r:id="rId17"/>
    <p:sldId id="420" r:id="rId18"/>
    <p:sldId id="423" r:id="rId19"/>
    <p:sldId id="424" r:id="rId20"/>
    <p:sldId id="290" r:id="rId2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990000"/>
    <a:srgbClr val="9C0C43"/>
    <a:srgbClr val="5D0728"/>
    <a:srgbClr val="700000"/>
    <a:srgbClr val="663300"/>
    <a:srgbClr val="0066CC"/>
    <a:srgbClr val="7808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69" autoAdjust="0"/>
  </p:normalViewPr>
  <p:slideViewPr>
    <p:cSldViewPr>
      <p:cViewPr varScale="1">
        <p:scale>
          <a:sx n="122" d="100"/>
          <a:sy n="122" d="100"/>
        </p:scale>
        <p:origin x="322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C22ED-96C1-42F6-9345-C28BDB25FA7A}" type="datetimeFigureOut">
              <a:rPr lang="en-IN" smtClean="0"/>
              <a:pPr/>
              <a:t>11-04-2022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4C706-E4C0-45E6-8DF6-9D40DDC81C7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68144" y="4443958"/>
            <a:ext cx="3096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SHABANA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3528" y="411510"/>
            <a:ext cx="56886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  <a:cs typeface="Arial" pitchFamily="34" charset="0"/>
              </a:rPr>
              <a:t>BINARY LOGIC &amp; CRYPT ARITHMETIC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78AF2DF-7A9E-435C-A233-CE28CFA67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696" y="1491630"/>
            <a:ext cx="6912768" cy="460648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HERE = COMES - SHE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Assume, S = 8, Find R + H + O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lphaLcPeriod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</a:p>
          <a:p>
            <a:pPr marL="457200" indent="-457200">
              <a:buAutoNum type="alphaLcPeriod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</a:p>
          <a:p>
            <a:pPr marL="457200" indent="-457200">
              <a:buAutoNum type="alphaLcPeriod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</a:p>
          <a:p>
            <a:pPr marL="457200" indent="-457200">
              <a:buAutoNum type="alphaLcPeriod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78AF2DF-7A9E-435C-A233-CE28CFA67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696" y="1491630"/>
            <a:ext cx="6912768" cy="460648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EAT + EAT + EAT = BEET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Assume, T = 0, Find TEE + TEE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lphaLcPeriod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088</a:t>
            </a:r>
          </a:p>
          <a:p>
            <a:pPr marL="457200" indent="-457200">
              <a:buAutoNum type="alphaLcPeriod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084</a:t>
            </a:r>
          </a:p>
          <a:p>
            <a:pPr marL="457200" indent="-457200">
              <a:buAutoNum type="alphaLcPeriod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044</a:t>
            </a:r>
          </a:p>
          <a:p>
            <a:pPr marL="457200" indent="-457200">
              <a:buAutoNum type="alphaLcPeriod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048</a:t>
            </a:r>
          </a:p>
        </p:txBody>
      </p:sp>
    </p:spTree>
    <p:extLst>
      <p:ext uri="{BB962C8B-B14F-4D97-AF65-F5344CB8AC3E}">
        <p14:creationId xmlns:p14="http://schemas.microsoft.com/office/powerpoint/2010/main" val="3079286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>
            <a:off x="2699792" y="1131590"/>
            <a:ext cx="2232248" cy="216024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/>
          <p:cNvCxnSpPr>
            <a:stCxn id="2" idx="0"/>
          </p:cNvCxnSpPr>
          <p:nvPr/>
        </p:nvCxnSpPr>
        <p:spPr>
          <a:xfrm flipH="1">
            <a:off x="3203848" y="1131590"/>
            <a:ext cx="612068" cy="216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" idx="0"/>
            <a:endCxn id="2" idx="3"/>
          </p:cNvCxnSpPr>
          <p:nvPr/>
        </p:nvCxnSpPr>
        <p:spPr>
          <a:xfrm>
            <a:off x="3815916" y="1131590"/>
            <a:ext cx="0" cy="216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" idx="0"/>
          </p:cNvCxnSpPr>
          <p:nvPr/>
        </p:nvCxnSpPr>
        <p:spPr>
          <a:xfrm>
            <a:off x="3815916" y="1131590"/>
            <a:ext cx="540060" cy="216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>
            <a:off x="4680520" y="1275606"/>
            <a:ext cx="4283968" cy="3672408"/>
          </a:xfrm>
          <a:prstGeom prst="triangle">
            <a:avLst/>
          </a:prstGeom>
          <a:noFill/>
          <a:ln>
            <a:solidFill>
              <a:srgbClr val="7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/>
          <p:cNvCxnSpPr>
            <a:stCxn id="12" idx="0"/>
          </p:cNvCxnSpPr>
          <p:nvPr/>
        </p:nvCxnSpPr>
        <p:spPr>
          <a:xfrm flipH="1">
            <a:off x="5076056" y="1275606"/>
            <a:ext cx="1746448" cy="367240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2" idx="0"/>
          </p:cNvCxnSpPr>
          <p:nvPr/>
        </p:nvCxnSpPr>
        <p:spPr>
          <a:xfrm flipH="1">
            <a:off x="5436096" y="1275606"/>
            <a:ext cx="1386408" cy="367240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0"/>
          </p:cNvCxnSpPr>
          <p:nvPr/>
        </p:nvCxnSpPr>
        <p:spPr>
          <a:xfrm flipH="1">
            <a:off x="5724128" y="1275606"/>
            <a:ext cx="1098376" cy="367240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2" idx="0"/>
          </p:cNvCxnSpPr>
          <p:nvPr/>
        </p:nvCxnSpPr>
        <p:spPr>
          <a:xfrm flipH="1">
            <a:off x="6012160" y="1275606"/>
            <a:ext cx="810344" cy="367240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2" idx="0"/>
          </p:cNvCxnSpPr>
          <p:nvPr/>
        </p:nvCxnSpPr>
        <p:spPr>
          <a:xfrm flipH="1">
            <a:off x="6300192" y="1275606"/>
            <a:ext cx="522312" cy="367240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0"/>
          </p:cNvCxnSpPr>
          <p:nvPr/>
        </p:nvCxnSpPr>
        <p:spPr>
          <a:xfrm flipH="1">
            <a:off x="6588224" y="1275606"/>
            <a:ext cx="234280" cy="367240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0"/>
          </p:cNvCxnSpPr>
          <p:nvPr/>
        </p:nvCxnSpPr>
        <p:spPr>
          <a:xfrm>
            <a:off x="6822504" y="1275606"/>
            <a:ext cx="125760" cy="367240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2" idx="0"/>
          </p:cNvCxnSpPr>
          <p:nvPr/>
        </p:nvCxnSpPr>
        <p:spPr>
          <a:xfrm>
            <a:off x="6822504" y="1275606"/>
            <a:ext cx="413792" cy="367240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2" idx="0"/>
          </p:cNvCxnSpPr>
          <p:nvPr/>
        </p:nvCxnSpPr>
        <p:spPr>
          <a:xfrm>
            <a:off x="6822504" y="1275606"/>
            <a:ext cx="701824" cy="367240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0"/>
          </p:cNvCxnSpPr>
          <p:nvPr/>
        </p:nvCxnSpPr>
        <p:spPr>
          <a:xfrm>
            <a:off x="6822504" y="1275606"/>
            <a:ext cx="1061864" cy="367240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0"/>
          </p:cNvCxnSpPr>
          <p:nvPr/>
        </p:nvCxnSpPr>
        <p:spPr>
          <a:xfrm>
            <a:off x="6822504" y="1275606"/>
            <a:ext cx="1349896" cy="367240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2" idx="0"/>
          </p:cNvCxnSpPr>
          <p:nvPr/>
        </p:nvCxnSpPr>
        <p:spPr>
          <a:xfrm>
            <a:off x="6822504" y="1275606"/>
            <a:ext cx="1637928" cy="367240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979712" y="33950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 THE NUMBER OF TRIANGLES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>
            <a:off x="2699792" y="1131590"/>
            <a:ext cx="2232248" cy="216024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/>
          <p:cNvCxnSpPr>
            <a:stCxn id="2" idx="0"/>
          </p:cNvCxnSpPr>
          <p:nvPr/>
        </p:nvCxnSpPr>
        <p:spPr>
          <a:xfrm flipH="1">
            <a:off x="3203848" y="1131590"/>
            <a:ext cx="612068" cy="2160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" idx="0"/>
            <a:endCxn id="2" idx="3"/>
          </p:cNvCxnSpPr>
          <p:nvPr/>
        </p:nvCxnSpPr>
        <p:spPr>
          <a:xfrm>
            <a:off x="3815916" y="1131590"/>
            <a:ext cx="0" cy="2160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" idx="0"/>
          </p:cNvCxnSpPr>
          <p:nvPr/>
        </p:nvCxnSpPr>
        <p:spPr>
          <a:xfrm>
            <a:off x="3815916" y="1131590"/>
            <a:ext cx="540060" cy="2160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>
            <a:off x="4680520" y="1275606"/>
            <a:ext cx="4283968" cy="3672408"/>
          </a:xfrm>
          <a:prstGeom prst="triangle">
            <a:avLst/>
          </a:prstGeom>
          <a:noFill/>
          <a:ln>
            <a:solidFill>
              <a:srgbClr val="7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/>
          <p:cNvCxnSpPr>
            <a:stCxn id="12" idx="0"/>
          </p:cNvCxnSpPr>
          <p:nvPr/>
        </p:nvCxnSpPr>
        <p:spPr>
          <a:xfrm flipH="1">
            <a:off x="5076056" y="1275606"/>
            <a:ext cx="1746448" cy="367240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2" idx="0"/>
          </p:cNvCxnSpPr>
          <p:nvPr/>
        </p:nvCxnSpPr>
        <p:spPr>
          <a:xfrm flipH="1">
            <a:off x="5436096" y="1275606"/>
            <a:ext cx="1386408" cy="367240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0"/>
          </p:cNvCxnSpPr>
          <p:nvPr/>
        </p:nvCxnSpPr>
        <p:spPr>
          <a:xfrm flipH="1">
            <a:off x="5724128" y="1275606"/>
            <a:ext cx="1098376" cy="367240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2" idx="0"/>
          </p:cNvCxnSpPr>
          <p:nvPr/>
        </p:nvCxnSpPr>
        <p:spPr>
          <a:xfrm flipH="1">
            <a:off x="6012160" y="1275606"/>
            <a:ext cx="810344" cy="367240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2" idx="0"/>
          </p:cNvCxnSpPr>
          <p:nvPr/>
        </p:nvCxnSpPr>
        <p:spPr>
          <a:xfrm flipH="1">
            <a:off x="6300192" y="1275606"/>
            <a:ext cx="522312" cy="367240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0"/>
          </p:cNvCxnSpPr>
          <p:nvPr/>
        </p:nvCxnSpPr>
        <p:spPr>
          <a:xfrm flipH="1">
            <a:off x="6588224" y="1275606"/>
            <a:ext cx="234280" cy="367240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0"/>
          </p:cNvCxnSpPr>
          <p:nvPr/>
        </p:nvCxnSpPr>
        <p:spPr>
          <a:xfrm>
            <a:off x="6822504" y="1275606"/>
            <a:ext cx="125760" cy="367240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2" idx="0"/>
          </p:cNvCxnSpPr>
          <p:nvPr/>
        </p:nvCxnSpPr>
        <p:spPr>
          <a:xfrm>
            <a:off x="6822504" y="1275606"/>
            <a:ext cx="413792" cy="367240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2" idx="0"/>
          </p:cNvCxnSpPr>
          <p:nvPr/>
        </p:nvCxnSpPr>
        <p:spPr>
          <a:xfrm>
            <a:off x="6822504" y="1275606"/>
            <a:ext cx="701824" cy="367240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0"/>
          </p:cNvCxnSpPr>
          <p:nvPr/>
        </p:nvCxnSpPr>
        <p:spPr>
          <a:xfrm>
            <a:off x="6822504" y="1275606"/>
            <a:ext cx="1061864" cy="367240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0"/>
          </p:cNvCxnSpPr>
          <p:nvPr/>
        </p:nvCxnSpPr>
        <p:spPr>
          <a:xfrm>
            <a:off x="6822504" y="1275606"/>
            <a:ext cx="1349896" cy="367240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2" idx="0"/>
          </p:cNvCxnSpPr>
          <p:nvPr/>
        </p:nvCxnSpPr>
        <p:spPr>
          <a:xfrm>
            <a:off x="6822504" y="1275606"/>
            <a:ext cx="1637928" cy="367240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979712" y="33950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 THE NUMBER OF TRIANGLES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059832" y="2571750"/>
            <a:ext cx="7920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2" idx="5"/>
          </p:cNvCxnSpPr>
          <p:nvPr/>
        </p:nvCxnSpPr>
        <p:spPr>
          <a:xfrm>
            <a:off x="3779912" y="2139702"/>
            <a:ext cx="594066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076056" y="4227934"/>
            <a:ext cx="108012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516216" y="3507854"/>
            <a:ext cx="72008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452320" y="4371950"/>
            <a:ext cx="115212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Isosceles Triangle 93"/>
          <p:cNvSpPr/>
          <p:nvPr/>
        </p:nvSpPr>
        <p:spPr>
          <a:xfrm>
            <a:off x="2195736" y="627534"/>
            <a:ext cx="3096344" cy="2808312"/>
          </a:xfrm>
          <a:prstGeom prst="triangl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6" name="Straight Connector 95"/>
          <p:cNvCxnSpPr>
            <a:stCxn id="94" idx="0"/>
            <a:endCxn id="94" idx="3"/>
          </p:cNvCxnSpPr>
          <p:nvPr/>
        </p:nvCxnSpPr>
        <p:spPr>
          <a:xfrm>
            <a:off x="3743908" y="627534"/>
            <a:ext cx="0" cy="280831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3275856" y="1419622"/>
            <a:ext cx="93610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94" idx="1"/>
            <a:endCxn id="94" idx="5"/>
          </p:cNvCxnSpPr>
          <p:nvPr/>
        </p:nvCxnSpPr>
        <p:spPr>
          <a:xfrm>
            <a:off x="2969822" y="2031690"/>
            <a:ext cx="154817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2627784" y="2715766"/>
            <a:ext cx="2304256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10" name="Picture 109" descr="tr 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28184" y="2355726"/>
            <a:ext cx="2448272" cy="2448272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11" name="TextBox 110"/>
          <p:cNvSpPr txBox="1"/>
          <p:nvPr/>
        </p:nvSpPr>
        <p:spPr>
          <a:xfrm>
            <a:off x="1979712" y="123478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 THE NUMBER OF TRIANGLES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 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9752" y="771550"/>
            <a:ext cx="3024336" cy="3024336"/>
          </a:xfrm>
          <a:prstGeom prst="rect">
            <a:avLst/>
          </a:prstGeom>
          <a:ln>
            <a:solidFill>
              <a:srgbClr val="002060"/>
            </a:solidFill>
          </a:ln>
        </p:spPr>
      </p:pic>
      <p:cxnSp>
        <p:nvCxnSpPr>
          <p:cNvPr id="4" name="Straight Connector 3"/>
          <p:cNvCxnSpPr/>
          <p:nvPr/>
        </p:nvCxnSpPr>
        <p:spPr>
          <a:xfrm>
            <a:off x="3131840" y="1563638"/>
            <a:ext cx="15121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4572000" y="1491630"/>
            <a:ext cx="72008" cy="15121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131840" y="1563638"/>
            <a:ext cx="0" cy="1440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131840" y="3003798"/>
            <a:ext cx="14401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 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483518"/>
            <a:ext cx="4896544" cy="1440160"/>
          </a:xfrm>
          <a:prstGeom prst="rect">
            <a:avLst/>
          </a:prstGeom>
          <a:ln>
            <a:solidFill>
              <a:srgbClr val="9C0C43"/>
            </a:solidFill>
          </a:ln>
        </p:spPr>
      </p:pic>
      <p:pic>
        <p:nvPicPr>
          <p:cNvPr id="3" name="Picture 2" descr="tr 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98738" y="2413223"/>
            <a:ext cx="3665750" cy="273027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r 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339502"/>
            <a:ext cx="2927622" cy="2952328"/>
          </a:xfrm>
          <a:prstGeom prst="rect">
            <a:avLst/>
          </a:prstGeom>
        </p:spPr>
      </p:pic>
      <p:pic>
        <p:nvPicPr>
          <p:cNvPr id="7" name="Picture 6" descr="tr 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56176" y="2548500"/>
            <a:ext cx="2915057" cy="254353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 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627534"/>
            <a:ext cx="4248472" cy="415489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2423336" y="2110085"/>
            <a:ext cx="42973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905">
                  <a:solidFill>
                    <a:srgbClr val="FFC000"/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619672" y="843558"/>
            <a:ext cx="7380312" cy="2499742"/>
          </a:xfrm>
        </p:spPr>
        <p:txBody>
          <a:bodyPr/>
          <a:lstStyle/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IN" sz="1600" b="1" dirty="0">
                <a:latin typeface="+mn-lt"/>
              </a:rPr>
              <a:t>In an Island the natives lie and visitors speak truth. A man want to know whether a salesman besides him in a bar is a native or visitor. He asked 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IN" sz="1600" b="1" dirty="0">
                <a:latin typeface="+mn-lt"/>
              </a:rPr>
              <a:t>him to ask a woman besides him whether she is a native or visitor. He 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IN" sz="1600" b="1" dirty="0">
                <a:latin typeface="+mn-lt"/>
              </a:rPr>
              <a:t>replied “She says she is a visitors”, then he knew that the salesman is a 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IN" sz="1600" b="1" dirty="0">
                <a:latin typeface="+mn-lt"/>
              </a:rPr>
              <a:t>native or visitor. Find out salesman in which category, native or visitor?</a:t>
            </a:r>
            <a:endParaRPr lang="en-IN" sz="1600" dirty="0">
              <a:latin typeface="+mn-lt"/>
            </a:endParaRPr>
          </a:p>
          <a:p>
            <a:r>
              <a:rPr lang="en-IN" b="1" dirty="0"/>
              <a:t> </a:t>
            </a:r>
            <a:endParaRPr lang="en-IN" dirty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AutoNum type="alphaLcPeriod"/>
            </a:pPr>
            <a:r>
              <a:rPr lang="en-IN" sz="1600" b="1" dirty="0">
                <a:latin typeface="+mn-lt"/>
              </a:rPr>
              <a:t>Native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AutoNum type="alphaLcPeriod"/>
            </a:pPr>
            <a:r>
              <a:rPr lang="en-IN" sz="1600" b="1" dirty="0">
                <a:latin typeface="+mn-lt"/>
              </a:rPr>
              <a:t>Visitor	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AutoNum type="alphaLcPeriod"/>
            </a:pPr>
            <a:r>
              <a:rPr lang="en-IN" sz="1600" b="1" dirty="0">
                <a:latin typeface="+mn-lt"/>
              </a:rPr>
              <a:t>Both native &amp; visitor	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AutoNum type="alphaLcPeriod"/>
            </a:pPr>
            <a:r>
              <a:rPr lang="en-IN" sz="1600" b="1" dirty="0">
                <a:latin typeface="+mn-lt"/>
              </a:rPr>
              <a:t>Neither native nor visitor</a:t>
            </a:r>
          </a:p>
          <a:p>
            <a:endParaRPr lang="en-IN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3507854"/>
            <a:ext cx="1068791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2139702"/>
            <a:ext cx="1631564" cy="1923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86675" y="2715766"/>
            <a:ext cx="145732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91680" y="555526"/>
            <a:ext cx="6912768" cy="4248472"/>
          </a:xfrm>
        </p:spPr>
        <p:txBody>
          <a:bodyPr/>
          <a:lstStyle/>
          <a:p>
            <a:r>
              <a:rPr lang="en-IN" dirty="0"/>
              <a:t>If exactly one of these statements is false, which statement is false</a:t>
            </a:r>
          </a:p>
          <a:p>
            <a:endParaRPr lang="en-IN" dirty="0"/>
          </a:p>
          <a:p>
            <a:pPr marL="457200" indent="-457200">
              <a:buAutoNum type="alphaUcPeriod"/>
            </a:pPr>
            <a:r>
              <a:rPr lang="en-IN" dirty="0"/>
              <a:t>Statement D is true</a:t>
            </a:r>
          </a:p>
          <a:p>
            <a:pPr marL="457200" indent="-457200">
              <a:buAutoNum type="alphaUcPeriod"/>
            </a:pPr>
            <a:r>
              <a:rPr lang="en-IN" dirty="0"/>
              <a:t>Statement A is false</a:t>
            </a:r>
          </a:p>
          <a:p>
            <a:pPr marL="457200" indent="-457200">
              <a:buAutoNum type="alphaUcPeriod"/>
            </a:pPr>
            <a:r>
              <a:rPr lang="en-IN" dirty="0"/>
              <a:t>Statement B is false</a:t>
            </a:r>
          </a:p>
          <a:p>
            <a:pPr marL="457200" indent="-457200">
              <a:buAutoNum type="alphaUcPeriod"/>
            </a:pPr>
            <a:r>
              <a:rPr lang="en-IN" dirty="0"/>
              <a:t>Statement C is true</a:t>
            </a:r>
          </a:p>
          <a:p>
            <a:endParaRPr lang="en-IN" dirty="0"/>
          </a:p>
          <a:p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E185C96-D9D3-42EA-9515-6D17960A5E5E}"/>
              </a:ext>
            </a:extLst>
          </p:cNvPr>
          <p:cNvGrpSpPr/>
          <p:nvPr/>
        </p:nvGrpSpPr>
        <p:grpSpPr>
          <a:xfrm>
            <a:off x="7956376" y="3507854"/>
            <a:ext cx="1008112" cy="1512168"/>
            <a:chOff x="4883895" y="2713107"/>
            <a:chExt cx="2131126" cy="3329589"/>
          </a:xfrm>
        </p:grpSpPr>
        <p:sp>
          <p:nvSpPr>
            <p:cNvPr id="6" name="Freeform: Shape 12">
              <a:extLst>
                <a:ext uri="{FF2B5EF4-FFF2-40B4-BE49-F238E27FC236}">
                  <a16:creationId xmlns:a16="http://schemas.microsoft.com/office/drawing/2014/main" id="{F2CC3C73-C328-4193-81E8-B5486A8A6585}"/>
                </a:ext>
              </a:extLst>
            </p:cNvPr>
            <p:cNvSpPr/>
            <p:nvPr/>
          </p:nvSpPr>
          <p:spPr>
            <a:xfrm>
              <a:off x="6385748" y="5170700"/>
              <a:ext cx="229689" cy="257624"/>
            </a:xfrm>
            <a:custGeom>
              <a:avLst/>
              <a:gdLst>
                <a:gd name="connsiteX0" fmla="*/ 332368 w 329540"/>
                <a:gd name="connsiteY0" fmla="*/ 93914 h 369619"/>
                <a:gd name="connsiteX1" fmla="*/ 329695 w 329540"/>
                <a:gd name="connsiteY1" fmla="*/ 142009 h 369619"/>
                <a:gd name="connsiteX2" fmla="*/ 290507 w 329540"/>
                <a:gd name="connsiteY2" fmla="*/ 237754 h 369619"/>
                <a:gd name="connsiteX3" fmla="*/ 239740 w 329540"/>
                <a:gd name="connsiteY3" fmla="*/ 325483 h 369619"/>
                <a:gd name="connsiteX4" fmla="*/ 225490 w 329540"/>
                <a:gd name="connsiteY4" fmla="*/ 347749 h 369619"/>
                <a:gd name="connsiteX5" fmla="*/ 197434 w 329540"/>
                <a:gd name="connsiteY5" fmla="*/ 351312 h 369619"/>
                <a:gd name="connsiteX6" fmla="*/ 192981 w 329540"/>
                <a:gd name="connsiteY6" fmla="*/ 326819 h 369619"/>
                <a:gd name="connsiteX7" fmla="*/ 225490 w 329540"/>
                <a:gd name="connsiteY7" fmla="*/ 264028 h 369619"/>
                <a:gd name="connsiteX8" fmla="*/ 225044 w 329540"/>
                <a:gd name="connsiteY8" fmla="*/ 246215 h 369619"/>
                <a:gd name="connsiteX9" fmla="*/ 205450 w 329540"/>
                <a:gd name="connsiteY9" fmla="*/ 253786 h 369619"/>
                <a:gd name="connsiteX10" fmla="*/ 151120 w 329540"/>
                <a:gd name="connsiteY10" fmla="*/ 354429 h 369619"/>
                <a:gd name="connsiteX11" fmla="*/ 124401 w 329540"/>
                <a:gd name="connsiteY11" fmla="*/ 372687 h 369619"/>
                <a:gd name="connsiteX12" fmla="*/ 111041 w 329540"/>
                <a:gd name="connsiteY12" fmla="*/ 340178 h 369619"/>
                <a:gd name="connsiteX13" fmla="*/ 164480 w 329540"/>
                <a:gd name="connsiteY13" fmla="*/ 241317 h 369619"/>
                <a:gd name="connsiteX14" fmla="*/ 165816 w 329540"/>
                <a:gd name="connsiteY14" fmla="*/ 217714 h 369619"/>
                <a:gd name="connsiteX15" fmla="*/ 147112 w 329540"/>
                <a:gd name="connsiteY15" fmla="*/ 230629 h 369619"/>
                <a:gd name="connsiteX16" fmla="*/ 90111 w 329540"/>
                <a:gd name="connsiteY16" fmla="*/ 332608 h 369619"/>
                <a:gd name="connsiteX17" fmla="*/ 88330 w 329540"/>
                <a:gd name="connsiteY17" fmla="*/ 338843 h 369619"/>
                <a:gd name="connsiteX18" fmla="*/ 54930 w 329540"/>
                <a:gd name="connsiteY18" fmla="*/ 358882 h 369619"/>
                <a:gd name="connsiteX19" fmla="*/ 51368 w 329540"/>
                <a:gd name="connsiteY19" fmla="*/ 320139 h 369619"/>
                <a:gd name="connsiteX20" fmla="*/ 111041 w 329540"/>
                <a:gd name="connsiteY20" fmla="*/ 209253 h 369619"/>
                <a:gd name="connsiteX21" fmla="*/ 110596 w 329540"/>
                <a:gd name="connsiteY21" fmla="*/ 186096 h 369619"/>
                <a:gd name="connsiteX22" fmla="*/ 91892 w 329540"/>
                <a:gd name="connsiteY22" fmla="*/ 198120 h 369619"/>
                <a:gd name="connsiteX23" fmla="*/ 45133 w 329540"/>
                <a:gd name="connsiteY23" fmla="*/ 283177 h 369619"/>
                <a:gd name="connsiteX24" fmla="*/ 10843 w 329540"/>
                <a:gd name="connsiteY24" fmla="*/ 296537 h 369619"/>
                <a:gd name="connsiteX25" fmla="*/ 8171 w 329540"/>
                <a:gd name="connsiteY25" fmla="*/ 264473 h 369619"/>
                <a:gd name="connsiteX26" fmla="*/ 65173 w 329540"/>
                <a:gd name="connsiteY26" fmla="*/ 159822 h 369619"/>
                <a:gd name="connsiteX27" fmla="*/ 71853 w 329540"/>
                <a:gd name="connsiteY27" fmla="*/ 117071 h 369619"/>
                <a:gd name="connsiteX28" fmla="*/ 60274 w 329540"/>
                <a:gd name="connsiteY28" fmla="*/ 106829 h 369619"/>
                <a:gd name="connsiteX29" fmla="*/ 27320 w 329540"/>
                <a:gd name="connsiteY29" fmla="*/ 103266 h 369619"/>
                <a:gd name="connsiteX30" fmla="*/ 155 w 329540"/>
                <a:gd name="connsiteY30" fmla="*/ 75656 h 369619"/>
                <a:gd name="connsiteX31" fmla="*/ 30437 w 329540"/>
                <a:gd name="connsiteY31" fmla="*/ 54280 h 369619"/>
                <a:gd name="connsiteX32" fmla="*/ 131972 w 329540"/>
                <a:gd name="connsiteY32" fmla="*/ 20881 h 369619"/>
                <a:gd name="connsiteX33" fmla="*/ 166262 w 329540"/>
                <a:gd name="connsiteY33" fmla="*/ 2177 h 369619"/>
                <a:gd name="connsiteX34" fmla="*/ 186301 w 329540"/>
                <a:gd name="connsiteY34" fmla="*/ 5740 h 369619"/>
                <a:gd name="connsiteX35" fmla="*/ 319899 w 329540"/>
                <a:gd name="connsiteY35" fmla="*/ 78328 h 369619"/>
                <a:gd name="connsiteX36" fmla="*/ 332368 w 329540"/>
                <a:gd name="connsiteY36" fmla="*/ 93914 h 36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29540" h="369619">
                  <a:moveTo>
                    <a:pt x="332368" y="93914"/>
                  </a:moveTo>
                  <a:cubicBezTo>
                    <a:pt x="326578" y="109501"/>
                    <a:pt x="329695" y="125977"/>
                    <a:pt x="329695" y="142009"/>
                  </a:cubicBezTo>
                  <a:cubicBezTo>
                    <a:pt x="329250" y="179416"/>
                    <a:pt x="315000" y="209699"/>
                    <a:pt x="290507" y="237754"/>
                  </a:cubicBezTo>
                  <a:cubicBezTo>
                    <a:pt x="268241" y="263138"/>
                    <a:pt x="255772" y="295646"/>
                    <a:pt x="239740" y="325483"/>
                  </a:cubicBezTo>
                  <a:cubicBezTo>
                    <a:pt x="235732" y="333053"/>
                    <a:pt x="231279" y="341069"/>
                    <a:pt x="225490" y="347749"/>
                  </a:cubicBezTo>
                  <a:cubicBezTo>
                    <a:pt x="217474" y="357546"/>
                    <a:pt x="207231" y="356656"/>
                    <a:pt x="197434" y="351312"/>
                  </a:cubicBezTo>
                  <a:cubicBezTo>
                    <a:pt x="186746" y="345523"/>
                    <a:pt x="187192" y="336616"/>
                    <a:pt x="192981" y="326819"/>
                  </a:cubicBezTo>
                  <a:cubicBezTo>
                    <a:pt x="204114" y="306334"/>
                    <a:pt x="214802" y="284959"/>
                    <a:pt x="225490" y="264028"/>
                  </a:cubicBezTo>
                  <a:cubicBezTo>
                    <a:pt x="228607" y="257793"/>
                    <a:pt x="236623" y="252004"/>
                    <a:pt x="225044" y="246215"/>
                  </a:cubicBezTo>
                  <a:cubicBezTo>
                    <a:pt x="216138" y="241762"/>
                    <a:pt x="210349" y="244879"/>
                    <a:pt x="205450" y="253786"/>
                  </a:cubicBezTo>
                  <a:cubicBezTo>
                    <a:pt x="187637" y="287630"/>
                    <a:pt x="169379" y="321030"/>
                    <a:pt x="151120" y="354429"/>
                  </a:cubicBezTo>
                  <a:cubicBezTo>
                    <a:pt x="145331" y="364671"/>
                    <a:pt x="139542" y="375804"/>
                    <a:pt x="124401" y="372687"/>
                  </a:cubicBezTo>
                  <a:cubicBezTo>
                    <a:pt x="108815" y="369570"/>
                    <a:pt x="102580" y="356211"/>
                    <a:pt x="111041" y="340178"/>
                  </a:cubicBezTo>
                  <a:cubicBezTo>
                    <a:pt x="128409" y="307225"/>
                    <a:pt x="147112" y="274271"/>
                    <a:pt x="164480" y="241317"/>
                  </a:cubicBezTo>
                  <a:cubicBezTo>
                    <a:pt x="168043" y="234191"/>
                    <a:pt x="180512" y="225730"/>
                    <a:pt x="165816" y="217714"/>
                  </a:cubicBezTo>
                  <a:cubicBezTo>
                    <a:pt x="152902" y="210589"/>
                    <a:pt x="150675" y="224394"/>
                    <a:pt x="147112" y="230629"/>
                  </a:cubicBezTo>
                  <a:cubicBezTo>
                    <a:pt x="127518" y="264028"/>
                    <a:pt x="108815" y="298318"/>
                    <a:pt x="90111" y="332608"/>
                  </a:cubicBezTo>
                  <a:cubicBezTo>
                    <a:pt x="89220" y="334390"/>
                    <a:pt x="89666" y="337507"/>
                    <a:pt x="88330" y="338843"/>
                  </a:cubicBezTo>
                  <a:cubicBezTo>
                    <a:pt x="79423" y="349085"/>
                    <a:pt x="73634" y="369125"/>
                    <a:pt x="54930" y="358882"/>
                  </a:cubicBezTo>
                  <a:cubicBezTo>
                    <a:pt x="38899" y="349976"/>
                    <a:pt x="42907" y="334835"/>
                    <a:pt x="51368" y="320139"/>
                  </a:cubicBezTo>
                  <a:cubicBezTo>
                    <a:pt x="71853" y="283622"/>
                    <a:pt x="90556" y="246215"/>
                    <a:pt x="111041" y="209253"/>
                  </a:cubicBezTo>
                  <a:cubicBezTo>
                    <a:pt x="115940" y="200792"/>
                    <a:pt x="120393" y="192331"/>
                    <a:pt x="110596" y="186096"/>
                  </a:cubicBezTo>
                  <a:cubicBezTo>
                    <a:pt x="98127" y="178081"/>
                    <a:pt x="95455" y="191886"/>
                    <a:pt x="91892" y="198120"/>
                  </a:cubicBezTo>
                  <a:cubicBezTo>
                    <a:pt x="75415" y="226175"/>
                    <a:pt x="60274" y="254676"/>
                    <a:pt x="45133" y="283177"/>
                  </a:cubicBezTo>
                  <a:cubicBezTo>
                    <a:pt x="37117" y="297873"/>
                    <a:pt x="25984" y="304552"/>
                    <a:pt x="10843" y="296537"/>
                  </a:cubicBezTo>
                  <a:cubicBezTo>
                    <a:pt x="-4743" y="288521"/>
                    <a:pt x="1491" y="276497"/>
                    <a:pt x="8171" y="264473"/>
                  </a:cubicBezTo>
                  <a:cubicBezTo>
                    <a:pt x="27320" y="229738"/>
                    <a:pt x="44242" y="193667"/>
                    <a:pt x="65173" y="159822"/>
                  </a:cubicBezTo>
                  <a:cubicBezTo>
                    <a:pt x="74079" y="145127"/>
                    <a:pt x="70962" y="131767"/>
                    <a:pt x="71853" y="117071"/>
                  </a:cubicBezTo>
                  <a:cubicBezTo>
                    <a:pt x="72298" y="109501"/>
                    <a:pt x="66954" y="107719"/>
                    <a:pt x="60274" y="106829"/>
                  </a:cubicBezTo>
                  <a:cubicBezTo>
                    <a:pt x="49141" y="105938"/>
                    <a:pt x="38008" y="102375"/>
                    <a:pt x="27320" y="103266"/>
                  </a:cubicBezTo>
                  <a:cubicBezTo>
                    <a:pt x="5945" y="105047"/>
                    <a:pt x="-1180" y="97031"/>
                    <a:pt x="155" y="75656"/>
                  </a:cubicBezTo>
                  <a:cubicBezTo>
                    <a:pt x="1491" y="53390"/>
                    <a:pt x="15742" y="50272"/>
                    <a:pt x="30437" y="54280"/>
                  </a:cubicBezTo>
                  <a:cubicBezTo>
                    <a:pt x="72743" y="65859"/>
                    <a:pt x="104806" y="52499"/>
                    <a:pt x="131972" y="20881"/>
                  </a:cubicBezTo>
                  <a:cubicBezTo>
                    <a:pt x="140878" y="10638"/>
                    <a:pt x="153792" y="6631"/>
                    <a:pt x="166262" y="2177"/>
                  </a:cubicBezTo>
                  <a:cubicBezTo>
                    <a:pt x="174278" y="-3167"/>
                    <a:pt x="180066" y="2623"/>
                    <a:pt x="186301" y="5740"/>
                  </a:cubicBezTo>
                  <a:cubicBezTo>
                    <a:pt x="231279" y="28897"/>
                    <a:pt x="274476" y="55616"/>
                    <a:pt x="319899" y="78328"/>
                  </a:cubicBezTo>
                  <a:cubicBezTo>
                    <a:pt x="325242" y="81890"/>
                    <a:pt x="334149" y="83672"/>
                    <a:pt x="332368" y="93914"/>
                  </a:cubicBezTo>
                  <a:close/>
                </a:path>
              </a:pathLst>
            </a:custGeom>
            <a:solidFill>
              <a:srgbClr val="FACC88"/>
            </a:solidFill>
            <a:ln w="44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54">
              <a:extLst>
                <a:ext uri="{FF2B5EF4-FFF2-40B4-BE49-F238E27FC236}">
                  <a16:creationId xmlns:a16="http://schemas.microsoft.com/office/drawing/2014/main" id="{455DCB15-5F41-4588-B360-B2188A7B91A9}"/>
                </a:ext>
              </a:extLst>
            </p:cNvPr>
            <p:cNvSpPr/>
            <p:nvPr/>
          </p:nvSpPr>
          <p:spPr>
            <a:xfrm>
              <a:off x="5207481" y="2713107"/>
              <a:ext cx="1807540" cy="1739621"/>
            </a:xfrm>
            <a:custGeom>
              <a:avLst/>
              <a:gdLst>
                <a:gd name="connsiteX0" fmla="*/ 1792367 w 1807540"/>
                <a:gd name="connsiteY0" fmla="*/ 1171256 h 1739621"/>
                <a:gd name="connsiteX1" fmla="*/ 1786922 w 1807540"/>
                <a:gd name="connsiteY1" fmla="*/ 1180194 h 1739621"/>
                <a:gd name="connsiteX2" fmla="*/ 1787540 w 1807540"/>
                <a:gd name="connsiteY2" fmla="*/ 1179366 h 1739621"/>
                <a:gd name="connsiteX3" fmla="*/ 188410 w 1807540"/>
                <a:gd name="connsiteY3" fmla="*/ 1062349 h 1739621"/>
                <a:gd name="connsiteX4" fmla="*/ 188410 w 1807540"/>
                <a:gd name="connsiteY4" fmla="*/ 1063280 h 1739621"/>
                <a:gd name="connsiteX5" fmla="*/ 189270 w 1807540"/>
                <a:gd name="connsiteY5" fmla="*/ 1063771 h 1739621"/>
                <a:gd name="connsiteX6" fmla="*/ 726006 w 1807540"/>
                <a:gd name="connsiteY6" fmla="*/ 645805 h 1739621"/>
                <a:gd name="connsiteX7" fmla="*/ 727389 w 1807540"/>
                <a:gd name="connsiteY7" fmla="*/ 646955 h 1739621"/>
                <a:gd name="connsiteX8" fmla="*/ 727247 w 1807540"/>
                <a:gd name="connsiteY8" fmla="*/ 646425 h 1739621"/>
                <a:gd name="connsiteX9" fmla="*/ 727709 w 1807540"/>
                <a:gd name="connsiteY9" fmla="*/ 646213 h 1739621"/>
                <a:gd name="connsiteX10" fmla="*/ 849852 w 1807540"/>
                <a:gd name="connsiteY10" fmla="*/ 191 h 1739621"/>
                <a:gd name="connsiteX11" fmla="*/ 1503223 w 1807540"/>
                <a:gd name="connsiteY11" fmla="*/ 210015 h 1739621"/>
                <a:gd name="connsiteX12" fmla="*/ 1726705 w 1807540"/>
                <a:gd name="connsiteY12" fmla="*/ 541202 h 1739621"/>
                <a:gd name="connsiteX13" fmla="*/ 1783507 w 1807540"/>
                <a:gd name="connsiteY13" fmla="*/ 853146 h 1739621"/>
                <a:gd name="connsiteX14" fmla="*/ 1796232 w 1807540"/>
                <a:gd name="connsiteY14" fmla="*/ 1041552 h 1739621"/>
                <a:gd name="connsiteX15" fmla="*/ 1796233 w 1807540"/>
                <a:gd name="connsiteY15" fmla="*/ 1041553 h 1739621"/>
                <a:gd name="connsiteX16" fmla="*/ 1806475 w 1807540"/>
                <a:gd name="connsiteY16" fmla="*/ 1092767 h 1739621"/>
                <a:gd name="connsiteX17" fmla="*/ 1798095 w 1807540"/>
                <a:gd name="connsiteY17" fmla="*/ 1155156 h 1739621"/>
                <a:gd name="connsiteX18" fmla="*/ 1795038 w 1807540"/>
                <a:gd name="connsiteY18" fmla="*/ 1166769 h 1739621"/>
                <a:gd name="connsiteX19" fmla="*/ 1795300 w 1807540"/>
                <a:gd name="connsiteY19" fmla="*/ 1166329 h 1739621"/>
                <a:gd name="connsiteX20" fmla="*/ 1788472 w 1807540"/>
                <a:gd name="connsiteY20" fmla="*/ 1265654 h 1739621"/>
                <a:gd name="connsiteX21" fmla="*/ 1789402 w 1807540"/>
                <a:gd name="connsiteY21" fmla="*/ 1276208 h 1739621"/>
                <a:gd name="connsiteX22" fmla="*/ 1782263 w 1807540"/>
                <a:gd name="connsiteY22" fmla="*/ 1333940 h 1739621"/>
                <a:gd name="connsiteX23" fmla="*/ 1772952 w 1807540"/>
                <a:gd name="connsiteY23" fmla="*/ 1377395 h 1739621"/>
                <a:gd name="connsiteX24" fmla="*/ 1731049 w 1807540"/>
                <a:gd name="connsiteY24" fmla="*/ 1534142 h 1739621"/>
                <a:gd name="connsiteX25" fmla="*/ 1706218 w 1807540"/>
                <a:gd name="connsiteY25" fmla="*/ 1635950 h 1739621"/>
                <a:gd name="connsiteX26" fmla="*/ 1667109 w 1807540"/>
                <a:gd name="connsiteY26" fmla="*/ 1735275 h 1739621"/>
                <a:gd name="connsiteX27" fmla="*/ 1484289 w 1807540"/>
                <a:gd name="connsiteY27" fmla="*/ 1606153 h 1739621"/>
                <a:gd name="connsiteX28" fmla="*/ 1262360 w 1807540"/>
                <a:gd name="connsiteY28" fmla="*/ 1575114 h 1739621"/>
                <a:gd name="connsiteX29" fmla="*/ 1113100 w 1807540"/>
                <a:gd name="connsiteY29" fmla="*/ 1553218 h 1739621"/>
                <a:gd name="connsiteX30" fmla="*/ 1112132 w 1807540"/>
                <a:gd name="connsiteY30" fmla="*/ 1553387 h 1739621"/>
                <a:gd name="connsiteX31" fmla="*/ 949797 w 1807540"/>
                <a:gd name="connsiteY31" fmla="*/ 1581633 h 1739621"/>
                <a:gd name="connsiteX32" fmla="*/ 940796 w 1807540"/>
                <a:gd name="connsiteY32" fmla="*/ 1593117 h 1739621"/>
                <a:gd name="connsiteX33" fmla="*/ 944831 w 1807540"/>
                <a:gd name="connsiteY33" fmla="*/ 1634399 h 1739621"/>
                <a:gd name="connsiteX34" fmla="*/ 945452 w 1807540"/>
                <a:gd name="connsiteY34" fmla="*/ 1637503 h 1739621"/>
                <a:gd name="connsiteX35" fmla="*/ 860094 w 1807540"/>
                <a:gd name="connsiteY35" fmla="*/ 1739621 h 1739621"/>
                <a:gd name="connsiteX36" fmla="*/ 775358 w 1807540"/>
                <a:gd name="connsiteY36" fmla="*/ 1637192 h 1739621"/>
                <a:gd name="connsiteX37" fmla="*/ 776910 w 1807540"/>
                <a:gd name="connsiteY37" fmla="*/ 1634089 h 1739621"/>
                <a:gd name="connsiteX38" fmla="*/ 782187 w 1807540"/>
                <a:gd name="connsiteY38" fmla="*/ 1588461 h 1739621"/>
                <a:gd name="connsiteX39" fmla="*/ 774737 w 1807540"/>
                <a:gd name="connsiteY39" fmla="*/ 1576045 h 1739621"/>
                <a:gd name="connsiteX40" fmla="*/ 666411 w 1807540"/>
                <a:gd name="connsiteY40" fmla="*/ 1549662 h 1739621"/>
                <a:gd name="connsiteX41" fmla="*/ 591607 w 1807540"/>
                <a:gd name="connsiteY41" fmla="*/ 1533832 h 1739621"/>
                <a:gd name="connsiteX42" fmla="*/ 577950 w 1807540"/>
                <a:gd name="connsiteY42" fmla="*/ 1534143 h 1739621"/>
                <a:gd name="connsiteX43" fmla="*/ 577106 w 1807540"/>
                <a:gd name="connsiteY43" fmla="*/ 1533930 h 1739621"/>
                <a:gd name="connsiteX44" fmla="*/ 482019 w 1807540"/>
                <a:gd name="connsiteY44" fmla="*/ 1545054 h 1739621"/>
                <a:gd name="connsiteX45" fmla="*/ 204239 w 1807540"/>
                <a:gd name="connsiteY45" fmla="*/ 1620741 h 1739621"/>
                <a:gd name="connsiteX46" fmla="*/ 189341 w 1807540"/>
                <a:gd name="connsiteY46" fmla="*/ 1625397 h 1739621"/>
                <a:gd name="connsiteX47" fmla="*/ 149611 w 1807540"/>
                <a:gd name="connsiteY47" fmla="*/ 1609878 h 1739621"/>
                <a:gd name="connsiteX48" fmla="*/ 56494 w 1807540"/>
                <a:gd name="connsiteY48" fmla="*/ 1294831 h 1739621"/>
                <a:gd name="connsiteX49" fmla="*/ 52808 w 1807540"/>
                <a:gd name="connsiteY49" fmla="*/ 1264422 h 1739621"/>
                <a:gd name="connsiteX50" fmla="*/ 52769 w 1807540"/>
                <a:gd name="connsiteY50" fmla="*/ 1264413 h 1739621"/>
                <a:gd name="connsiteX51" fmla="*/ 38801 w 1807540"/>
                <a:gd name="connsiteY51" fmla="*/ 1236788 h 1739621"/>
                <a:gd name="connsiteX52" fmla="*/ 1555 w 1807540"/>
                <a:gd name="connsiteY52" fmla="*/ 1112011 h 1739621"/>
                <a:gd name="connsiteX53" fmla="*/ 30111 w 1807540"/>
                <a:gd name="connsiteY53" fmla="*/ 1051796 h 1739621"/>
                <a:gd name="connsiteX54" fmla="*/ 38801 w 1807540"/>
                <a:gd name="connsiteY54" fmla="*/ 1028206 h 1739621"/>
                <a:gd name="connsiteX55" fmla="*/ 38297 w 1807540"/>
                <a:gd name="connsiteY55" fmla="*/ 985566 h 1739621"/>
                <a:gd name="connsiteX56" fmla="*/ 40353 w 1807540"/>
                <a:gd name="connsiteY56" fmla="*/ 943169 h 1739621"/>
                <a:gd name="connsiteX57" fmla="*/ 40353 w 1807540"/>
                <a:gd name="connsiteY57" fmla="*/ 942848 h 1739621"/>
                <a:gd name="connsiteX58" fmla="*/ 75428 w 1807540"/>
                <a:gd name="connsiteY58" fmla="*/ 634009 h 1739621"/>
                <a:gd name="connsiteX59" fmla="*/ 124469 w 1807540"/>
                <a:gd name="connsiteY59" fmla="*/ 458017 h 1739621"/>
                <a:gd name="connsiteX60" fmla="*/ 308530 w 1807540"/>
                <a:gd name="connsiteY60" fmla="*/ 171216 h 1739621"/>
                <a:gd name="connsiteX61" fmla="*/ 559947 w 1807540"/>
                <a:gd name="connsiteY61" fmla="*/ 43646 h 1739621"/>
                <a:gd name="connsiteX62" fmla="*/ 849852 w 1807540"/>
                <a:gd name="connsiteY62" fmla="*/ 191 h 1739621"/>
                <a:gd name="connsiteX0" fmla="*/ 1792367 w 1807540"/>
                <a:gd name="connsiteY0" fmla="*/ 1171256 h 1739621"/>
                <a:gd name="connsiteX1" fmla="*/ 1786922 w 1807540"/>
                <a:gd name="connsiteY1" fmla="*/ 1180194 h 1739621"/>
                <a:gd name="connsiteX2" fmla="*/ 1787540 w 1807540"/>
                <a:gd name="connsiteY2" fmla="*/ 1179366 h 1739621"/>
                <a:gd name="connsiteX3" fmla="*/ 1792367 w 1807540"/>
                <a:gd name="connsiteY3" fmla="*/ 1171256 h 1739621"/>
                <a:gd name="connsiteX4" fmla="*/ 188410 w 1807540"/>
                <a:gd name="connsiteY4" fmla="*/ 1062349 h 1739621"/>
                <a:gd name="connsiteX5" fmla="*/ 188410 w 1807540"/>
                <a:gd name="connsiteY5" fmla="*/ 1063280 h 1739621"/>
                <a:gd name="connsiteX6" fmla="*/ 189270 w 1807540"/>
                <a:gd name="connsiteY6" fmla="*/ 1063771 h 1739621"/>
                <a:gd name="connsiteX7" fmla="*/ 188410 w 1807540"/>
                <a:gd name="connsiteY7" fmla="*/ 1062349 h 1739621"/>
                <a:gd name="connsiteX8" fmla="*/ 726006 w 1807540"/>
                <a:gd name="connsiteY8" fmla="*/ 645805 h 1739621"/>
                <a:gd name="connsiteX9" fmla="*/ 727389 w 1807540"/>
                <a:gd name="connsiteY9" fmla="*/ 646955 h 1739621"/>
                <a:gd name="connsiteX10" fmla="*/ 727247 w 1807540"/>
                <a:gd name="connsiteY10" fmla="*/ 646425 h 1739621"/>
                <a:gd name="connsiteX11" fmla="*/ 727709 w 1807540"/>
                <a:gd name="connsiteY11" fmla="*/ 646213 h 1739621"/>
                <a:gd name="connsiteX12" fmla="*/ 726006 w 1807540"/>
                <a:gd name="connsiteY12" fmla="*/ 645805 h 1739621"/>
                <a:gd name="connsiteX13" fmla="*/ 849852 w 1807540"/>
                <a:gd name="connsiteY13" fmla="*/ 191 h 1739621"/>
                <a:gd name="connsiteX14" fmla="*/ 1503223 w 1807540"/>
                <a:gd name="connsiteY14" fmla="*/ 210015 h 1739621"/>
                <a:gd name="connsiteX15" fmla="*/ 1726705 w 1807540"/>
                <a:gd name="connsiteY15" fmla="*/ 541202 h 1739621"/>
                <a:gd name="connsiteX16" fmla="*/ 1783507 w 1807540"/>
                <a:gd name="connsiteY16" fmla="*/ 853146 h 1739621"/>
                <a:gd name="connsiteX17" fmla="*/ 1796232 w 1807540"/>
                <a:gd name="connsiteY17" fmla="*/ 1041552 h 1739621"/>
                <a:gd name="connsiteX18" fmla="*/ 1796233 w 1807540"/>
                <a:gd name="connsiteY18" fmla="*/ 1041553 h 1739621"/>
                <a:gd name="connsiteX19" fmla="*/ 1806475 w 1807540"/>
                <a:gd name="connsiteY19" fmla="*/ 1092767 h 1739621"/>
                <a:gd name="connsiteX20" fmla="*/ 1798095 w 1807540"/>
                <a:gd name="connsiteY20" fmla="*/ 1155156 h 1739621"/>
                <a:gd name="connsiteX21" fmla="*/ 1795038 w 1807540"/>
                <a:gd name="connsiteY21" fmla="*/ 1166769 h 1739621"/>
                <a:gd name="connsiteX22" fmla="*/ 1795300 w 1807540"/>
                <a:gd name="connsiteY22" fmla="*/ 1166329 h 1739621"/>
                <a:gd name="connsiteX23" fmla="*/ 1788472 w 1807540"/>
                <a:gd name="connsiteY23" fmla="*/ 1265654 h 1739621"/>
                <a:gd name="connsiteX24" fmla="*/ 1782263 w 1807540"/>
                <a:gd name="connsiteY24" fmla="*/ 1333940 h 1739621"/>
                <a:gd name="connsiteX25" fmla="*/ 1772952 w 1807540"/>
                <a:gd name="connsiteY25" fmla="*/ 1377395 h 1739621"/>
                <a:gd name="connsiteX26" fmla="*/ 1731049 w 1807540"/>
                <a:gd name="connsiteY26" fmla="*/ 1534142 h 1739621"/>
                <a:gd name="connsiteX27" fmla="*/ 1706218 w 1807540"/>
                <a:gd name="connsiteY27" fmla="*/ 1635950 h 1739621"/>
                <a:gd name="connsiteX28" fmla="*/ 1667109 w 1807540"/>
                <a:gd name="connsiteY28" fmla="*/ 1735275 h 1739621"/>
                <a:gd name="connsiteX29" fmla="*/ 1484289 w 1807540"/>
                <a:gd name="connsiteY29" fmla="*/ 1606153 h 1739621"/>
                <a:gd name="connsiteX30" fmla="*/ 1262360 w 1807540"/>
                <a:gd name="connsiteY30" fmla="*/ 1575114 h 1739621"/>
                <a:gd name="connsiteX31" fmla="*/ 1113100 w 1807540"/>
                <a:gd name="connsiteY31" fmla="*/ 1553218 h 1739621"/>
                <a:gd name="connsiteX32" fmla="*/ 1112132 w 1807540"/>
                <a:gd name="connsiteY32" fmla="*/ 1553387 h 1739621"/>
                <a:gd name="connsiteX33" fmla="*/ 949797 w 1807540"/>
                <a:gd name="connsiteY33" fmla="*/ 1581633 h 1739621"/>
                <a:gd name="connsiteX34" fmla="*/ 940796 w 1807540"/>
                <a:gd name="connsiteY34" fmla="*/ 1593117 h 1739621"/>
                <a:gd name="connsiteX35" fmla="*/ 944831 w 1807540"/>
                <a:gd name="connsiteY35" fmla="*/ 1634399 h 1739621"/>
                <a:gd name="connsiteX36" fmla="*/ 945452 w 1807540"/>
                <a:gd name="connsiteY36" fmla="*/ 1637503 h 1739621"/>
                <a:gd name="connsiteX37" fmla="*/ 860094 w 1807540"/>
                <a:gd name="connsiteY37" fmla="*/ 1739621 h 1739621"/>
                <a:gd name="connsiteX38" fmla="*/ 775358 w 1807540"/>
                <a:gd name="connsiteY38" fmla="*/ 1637192 h 1739621"/>
                <a:gd name="connsiteX39" fmla="*/ 776910 w 1807540"/>
                <a:gd name="connsiteY39" fmla="*/ 1634089 h 1739621"/>
                <a:gd name="connsiteX40" fmla="*/ 782187 w 1807540"/>
                <a:gd name="connsiteY40" fmla="*/ 1588461 h 1739621"/>
                <a:gd name="connsiteX41" fmla="*/ 774737 w 1807540"/>
                <a:gd name="connsiteY41" fmla="*/ 1576045 h 1739621"/>
                <a:gd name="connsiteX42" fmla="*/ 666411 w 1807540"/>
                <a:gd name="connsiteY42" fmla="*/ 1549662 h 1739621"/>
                <a:gd name="connsiteX43" fmla="*/ 591607 w 1807540"/>
                <a:gd name="connsiteY43" fmla="*/ 1533832 h 1739621"/>
                <a:gd name="connsiteX44" fmla="*/ 577950 w 1807540"/>
                <a:gd name="connsiteY44" fmla="*/ 1534143 h 1739621"/>
                <a:gd name="connsiteX45" fmla="*/ 577106 w 1807540"/>
                <a:gd name="connsiteY45" fmla="*/ 1533930 h 1739621"/>
                <a:gd name="connsiteX46" fmla="*/ 482019 w 1807540"/>
                <a:gd name="connsiteY46" fmla="*/ 1545054 h 1739621"/>
                <a:gd name="connsiteX47" fmla="*/ 204239 w 1807540"/>
                <a:gd name="connsiteY47" fmla="*/ 1620741 h 1739621"/>
                <a:gd name="connsiteX48" fmla="*/ 189341 w 1807540"/>
                <a:gd name="connsiteY48" fmla="*/ 1625397 h 1739621"/>
                <a:gd name="connsiteX49" fmla="*/ 149611 w 1807540"/>
                <a:gd name="connsiteY49" fmla="*/ 1609878 h 1739621"/>
                <a:gd name="connsiteX50" fmla="*/ 56494 w 1807540"/>
                <a:gd name="connsiteY50" fmla="*/ 1294831 h 1739621"/>
                <a:gd name="connsiteX51" fmla="*/ 52808 w 1807540"/>
                <a:gd name="connsiteY51" fmla="*/ 1264422 h 1739621"/>
                <a:gd name="connsiteX52" fmla="*/ 52769 w 1807540"/>
                <a:gd name="connsiteY52" fmla="*/ 1264413 h 1739621"/>
                <a:gd name="connsiteX53" fmla="*/ 38801 w 1807540"/>
                <a:gd name="connsiteY53" fmla="*/ 1236788 h 1739621"/>
                <a:gd name="connsiteX54" fmla="*/ 1555 w 1807540"/>
                <a:gd name="connsiteY54" fmla="*/ 1112011 h 1739621"/>
                <a:gd name="connsiteX55" fmla="*/ 30111 w 1807540"/>
                <a:gd name="connsiteY55" fmla="*/ 1051796 h 1739621"/>
                <a:gd name="connsiteX56" fmla="*/ 38801 w 1807540"/>
                <a:gd name="connsiteY56" fmla="*/ 1028206 h 1739621"/>
                <a:gd name="connsiteX57" fmla="*/ 38297 w 1807540"/>
                <a:gd name="connsiteY57" fmla="*/ 985566 h 1739621"/>
                <a:gd name="connsiteX58" fmla="*/ 40353 w 1807540"/>
                <a:gd name="connsiteY58" fmla="*/ 943169 h 1739621"/>
                <a:gd name="connsiteX59" fmla="*/ 40353 w 1807540"/>
                <a:gd name="connsiteY59" fmla="*/ 942848 h 1739621"/>
                <a:gd name="connsiteX60" fmla="*/ 75428 w 1807540"/>
                <a:gd name="connsiteY60" fmla="*/ 634009 h 1739621"/>
                <a:gd name="connsiteX61" fmla="*/ 124469 w 1807540"/>
                <a:gd name="connsiteY61" fmla="*/ 458017 h 1739621"/>
                <a:gd name="connsiteX62" fmla="*/ 308530 w 1807540"/>
                <a:gd name="connsiteY62" fmla="*/ 171216 h 1739621"/>
                <a:gd name="connsiteX63" fmla="*/ 559947 w 1807540"/>
                <a:gd name="connsiteY63" fmla="*/ 43646 h 1739621"/>
                <a:gd name="connsiteX64" fmla="*/ 849852 w 1807540"/>
                <a:gd name="connsiteY64" fmla="*/ 191 h 1739621"/>
                <a:gd name="connsiteX0" fmla="*/ 1792367 w 1807540"/>
                <a:gd name="connsiteY0" fmla="*/ 1171256 h 1739621"/>
                <a:gd name="connsiteX1" fmla="*/ 1786922 w 1807540"/>
                <a:gd name="connsiteY1" fmla="*/ 1180194 h 1739621"/>
                <a:gd name="connsiteX2" fmla="*/ 1787540 w 1807540"/>
                <a:gd name="connsiteY2" fmla="*/ 1179366 h 1739621"/>
                <a:gd name="connsiteX3" fmla="*/ 1792367 w 1807540"/>
                <a:gd name="connsiteY3" fmla="*/ 1171256 h 1739621"/>
                <a:gd name="connsiteX4" fmla="*/ 188410 w 1807540"/>
                <a:gd name="connsiteY4" fmla="*/ 1062349 h 1739621"/>
                <a:gd name="connsiteX5" fmla="*/ 188410 w 1807540"/>
                <a:gd name="connsiteY5" fmla="*/ 1063280 h 1739621"/>
                <a:gd name="connsiteX6" fmla="*/ 189270 w 1807540"/>
                <a:gd name="connsiteY6" fmla="*/ 1063771 h 1739621"/>
                <a:gd name="connsiteX7" fmla="*/ 188410 w 1807540"/>
                <a:gd name="connsiteY7" fmla="*/ 1062349 h 1739621"/>
                <a:gd name="connsiteX8" fmla="*/ 726006 w 1807540"/>
                <a:gd name="connsiteY8" fmla="*/ 645805 h 1739621"/>
                <a:gd name="connsiteX9" fmla="*/ 727389 w 1807540"/>
                <a:gd name="connsiteY9" fmla="*/ 646955 h 1739621"/>
                <a:gd name="connsiteX10" fmla="*/ 727247 w 1807540"/>
                <a:gd name="connsiteY10" fmla="*/ 646425 h 1739621"/>
                <a:gd name="connsiteX11" fmla="*/ 727709 w 1807540"/>
                <a:gd name="connsiteY11" fmla="*/ 646213 h 1739621"/>
                <a:gd name="connsiteX12" fmla="*/ 726006 w 1807540"/>
                <a:gd name="connsiteY12" fmla="*/ 645805 h 1739621"/>
                <a:gd name="connsiteX13" fmla="*/ 849852 w 1807540"/>
                <a:gd name="connsiteY13" fmla="*/ 191 h 1739621"/>
                <a:gd name="connsiteX14" fmla="*/ 1503223 w 1807540"/>
                <a:gd name="connsiteY14" fmla="*/ 210015 h 1739621"/>
                <a:gd name="connsiteX15" fmla="*/ 1726705 w 1807540"/>
                <a:gd name="connsiteY15" fmla="*/ 541202 h 1739621"/>
                <a:gd name="connsiteX16" fmla="*/ 1783507 w 1807540"/>
                <a:gd name="connsiteY16" fmla="*/ 853146 h 1739621"/>
                <a:gd name="connsiteX17" fmla="*/ 1796232 w 1807540"/>
                <a:gd name="connsiteY17" fmla="*/ 1041552 h 1739621"/>
                <a:gd name="connsiteX18" fmla="*/ 1796233 w 1807540"/>
                <a:gd name="connsiteY18" fmla="*/ 1041553 h 1739621"/>
                <a:gd name="connsiteX19" fmla="*/ 1806475 w 1807540"/>
                <a:gd name="connsiteY19" fmla="*/ 1092767 h 1739621"/>
                <a:gd name="connsiteX20" fmla="*/ 1798095 w 1807540"/>
                <a:gd name="connsiteY20" fmla="*/ 1155156 h 1739621"/>
                <a:gd name="connsiteX21" fmla="*/ 1795038 w 1807540"/>
                <a:gd name="connsiteY21" fmla="*/ 1166769 h 1739621"/>
                <a:gd name="connsiteX22" fmla="*/ 1795300 w 1807540"/>
                <a:gd name="connsiteY22" fmla="*/ 1166329 h 1739621"/>
                <a:gd name="connsiteX23" fmla="*/ 1788472 w 1807540"/>
                <a:gd name="connsiteY23" fmla="*/ 1265654 h 1739621"/>
                <a:gd name="connsiteX24" fmla="*/ 1772952 w 1807540"/>
                <a:gd name="connsiteY24" fmla="*/ 1377395 h 1739621"/>
                <a:gd name="connsiteX25" fmla="*/ 1731049 w 1807540"/>
                <a:gd name="connsiteY25" fmla="*/ 1534142 h 1739621"/>
                <a:gd name="connsiteX26" fmla="*/ 1706218 w 1807540"/>
                <a:gd name="connsiteY26" fmla="*/ 1635950 h 1739621"/>
                <a:gd name="connsiteX27" fmla="*/ 1667109 w 1807540"/>
                <a:gd name="connsiteY27" fmla="*/ 1735275 h 1739621"/>
                <a:gd name="connsiteX28" fmla="*/ 1484289 w 1807540"/>
                <a:gd name="connsiteY28" fmla="*/ 1606153 h 1739621"/>
                <a:gd name="connsiteX29" fmla="*/ 1262360 w 1807540"/>
                <a:gd name="connsiteY29" fmla="*/ 1575114 h 1739621"/>
                <a:gd name="connsiteX30" fmla="*/ 1113100 w 1807540"/>
                <a:gd name="connsiteY30" fmla="*/ 1553218 h 1739621"/>
                <a:gd name="connsiteX31" fmla="*/ 1112132 w 1807540"/>
                <a:gd name="connsiteY31" fmla="*/ 1553387 h 1739621"/>
                <a:gd name="connsiteX32" fmla="*/ 949797 w 1807540"/>
                <a:gd name="connsiteY32" fmla="*/ 1581633 h 1739621"/>
                <a:gd name="connsiteX33" fmla="*/ 940796 w 1807540"/>
                <a:gd name="connsiteY33" fmla="*/ 1593117 h 1739621"/>
                <a:gd name="connsiteX34" fmla="*/ 944831 w 1807540"/>
                <a:gd name="connsiteY34" fmla="*/ 1634399 h 1739621"/>
                <a:gd name="connsiteX35" fmla="*/ 945452 w 1807540"/>
                <a:gd name="connsiteY35" fmla="*/ 1637503 h 1739621"/>
                <a:gd name="connsiteX36" fmla="*/ 860094 w 1807540"/>
                <a:gd name="connsiteY36" fmla="*/ 1739621 h 1739621"/>
                <a:gd name="connsiteX37" fmla="*/ 775358 w 1807540"/>
                <a:gd name="connsiteY37" fmla="*/ 1637192 h 1739621"/>
                <a:gd name="connsiteX38" fmla="*/ 776910 w 1807540"/>
                <a:gd name="connsiteY38" fmla="*/ 1634089 h 1739621"/>
                <a:gd name="connsiteX39" fmla="*/ 782187 w 1807540"/>
                <a:gd name="connsiteY39" fmla="*/ 1588461 h 1739621"/>
                <a:gd name="connsiteX40" fmla="*/ 774737 w 1807540"/>
                <a:gd name="connsiteY40" fmla="*/ 1576045 h 1739621"/>
                <a:gd name="connsiteX41" fmla="*/ 666411 w 1807540"/>
                <a:gd name="connsiteY41" fmla="*/ 1549662 h 1739621"/>
                <a:gd name="connsiteX42" fmla="*/ 591607 w 1807540"/>
                <a:gd name="connsiteY42" fmla="*/ 1533832 h 1739621"/>
                <a:gd name="connsiteX43" fmla="*/ 577950 w 1807540"/>
                <a:gd name="connsiteY43" fmla="*/ 1534143 h 1739621"/>
                <a:gd name="connsiteX44" fmla="*/ 577106 w 1807540"/>
                <a:gd name="connsiteY44" fmla="*/ 1533930 h 1739621"/>
                <a:gd name="connsiteX45" fmla="*/ 482019 w 1807540"/>
                <a:gd name="connsiteY45" fmla="*/ 1545054 h 1739621"/>
                <a:gd name="connsiteX46" fmla="*/ 204239 w 1807540"/>
                <a:gd name="connsiteY46" fmla="*/ 1620741 h 1739621"/>
                <a:gd name="connsiteX47" fmla="*/ 189341 w 1807540"/>
                <a:gd name="connsiteY47" fmla="*/ 1625397 h 1739621"/>
                <a:gd name="connsiteX48" fmla="*/ 149611 w 1807540"/>
                <a:gd name="connsiteY48" fmla="*/ 1609878 h 1739621"/>
                <a:gd name="connsiteX49" fmla="*/ 56494 w 1807540"/>
                <a:gd name="connsiteY49" fmla="*/ 1294831 h 1739621"/>
                <a:gd name="connsiteX50" fmla="*/ 52808 w 1807540"/>
                <a:gd name="connsiteY50" fmla="*/ 1264422 h 1739621"/>
                <a:gd name="connsiteX51" fmla="*/ 52769 w 1807540"/>
                <a:gd name="connsiteY51" fmla="*/ 1264413 h 1739621"/>
                <a:gd name="connsiteX52" fmla="*/ 38801 w 1807540"/>
                <a:gd name="connsiteY52" fmla="*/ 1236788 h 1739621"/>
                <a:gd name="connsiteX53" fmla="*/ 1555 w 1807540"/>
                <a:gd name="connsiteY53" fmla="*/ 1112011 h 1739621"/>
                <a:gd name="connsiteX54" fmla="*/ 30111 w 1807540"/>
                <a:gd name="connsiteY54" fmla="*/ 1051796 h 1739621"/>
                <a:gd name="connsiteX55" fmla="*/ 38801 w 1807540"/>
                <a:gd name="connsiteY55" fmla="*/ 1028206 h 1739621"/>
                <a:gd name="connsiteX56" fmla="*/ 38297 w 1807540"/>
                <a:gd name="connsiteY56" fmla="*/ 985566 h 1739621"/>
                <a:gd name="connsiteX57" fmla="*/ 40353 w 1807540"/>
                <a:gd name="connsiteY57" fmla="*/ 943169 h 1739621"/>
                <a:gd name="connsiteX58" fmla="*/ 40353 w 1807540"/>
                <a:gd name="connsiteY58" fmla="*/ 942848 h 1739621"/>
                <a:gd name="connsiteX59" fmla="*/ 75428 w 1807540"/>
                <a:gd name="connsiteY59" fmla="*/ 634009 h 1739621"/>
                <a:gd name="connsiteX60" fmla="*/ 124469 w 1807540"/>
                <a:gd name="connsiteY60" fmla="*/ 458017 h 1739621"/>
                <a:gd name="connsiteX61" fmla="*/ 308530 w 1807540"/>
                <a:gd name="connsiteY61" fmla="*/ 171216 h 1739621"/>
                <a:gd name="connsiteX62" fmla="*/ 559947 w 1807540"/>
                <a:gd name="connsiteY62" fmla="*/ 43646 h 1739621"/>
                <a:gd name="connsiteX63" fmla="*/ 849852 w 1807540"/>
                <a:gd name="connsiteY63" fmla="*/ 191 h 1739621"/>
                <a:gd name="connsiteX0" fmla="*/ 1792367 w 1807540"/>
                <a:gd name="connsiteY0" fmla="*/ 1171256 h 1739621"/>
                <a:gd name="connsiteX1" fmla="*/ 1786922 w 1807540"/>
                <a:gd name="connsiteY1" fmla="*/ 1180194 h 1739621"/>
                <a:gd name="connsiteX2" fmla="*/ 1787540 w 1807540"/>
                <a:gd name="connsiteY2" fmla="*/ 1179366 h 1739621"/>
                <a:gd name="connsiteX3" fmla="*/ 1792367 w 1807540"/>
                <a:gd name="connsiteY3" fmla="*/ 1171256 h 1739621"/>
                <a:gd name="connsiteX4" fmla="*/ 188410 w 1807540"/>
                <a:gd name="connsiteY4" fmla="*/ 1062349 h 1739621"/>
                <a:gd name="connsiteX5" fmla="*/ 188410 w 1807540"/>
                <a:gd name="connsiteY5" fmla="*/ 1063280 h 1739621"/>
                <a:gd name="connsiteX6" fmla="*/ 189270 w 1807540"/>
                <a:gd name="connsiteY6" fmla="*/ 1063771 h 1739621"/>
                <a:gd name="connsiteX7" fmla="*/ 188410 w 1807540"/>
                <a:gd name="connsiteY7" fmla="*/ 1062349 h 1739621"/>
                <a:gd name="connsiteX8" fmla="*/ 726006 w 1807540"/>
                <a:gd name="connsiteY8" fmla="*/ 645805 h 1739621"/>
                <a:gd name="connsiteX9" fmla="*/ 727389 w 1807540"/>
                <a:gd name="connsiteY9" fmla="*/ 646955 h 1739621"/>
                <a:gd name="connsiteX10" fmla="*/ 727247 w 1807540"/>
                <a:gd name="connsiteY10" fmla="*/ 646425 h 1739621"/>
                <a:gd name="connsiteX11" fmla="*/ 727709 w 1807540"/>
                <a:gd name="connsiteY11" fmla="*/ 646213 h 1739621"/>
                <a:gd name="connsiteX12" fmla="*/ 726006 w 1807540"/>
                <a:gd name="connsiteY12" fmla="*/ 645805 h 1739621"/>
                <a:gd name="connsiteX13" fmla="*/ 849852 w 1807540"/>
                <a:gd name="connsiteY13" fmla="*/ 191 h 1739621"/>
                <a:gd name="connsiteX14" fmla="*/ 1503223 w 1807540"/>
                <a:gd name="connsiteY14" fmla="*/ 210015 h 1739621"/>
                <a:gd name="connsiteX15" fmla="*/ 1726705 w 1807540"/>
                <a:gd name="connsiteY15" fmla="*/ 541202 h 1739621"/>
                <a:gd name="connsiteX16" fmla="*/ 1783507 w 1807540"/>
                <a:gd name="connsiteY16" fmla="*/ 853146 h 1739621"/>
                <a:gd name="connsiteX17" fmla="*/ 1796232 w 1807540"/>
                <a:gd name="connsiteY17" fmla="*/ 1041552 h 1739621"/>
                <a:gd name="connsiteX18" fmla="*/ 1796233 w 1807540"/>
                <a:gd name="connsiteY18" fmla="*/ 1041553 h 1739621"/>
                <a:gd name="connsiteX19" fmla="*/ 1806475 w 1807540"/>
                <a:gd name="connsiteY19" fmla="*/ 1092767 h 1739621"/>
                <a:gd name="connsiteX20" fmla="*/ 1798095 w 1807540"/>
                <a:gd name="connsiteY20" fmla="*/ 1155156 h 1739621"/>
                <a:gd name="connsiteX21" fmla="*/ 1795038 w 1807540"/>
                <a:gd name="connsiteY21" fmla="*/ 1166769 h 1739621"/>
                <a:gd name="connsiteX22" fmla="*/ 1795300 w 1807540"/>
                <a:gd name="connsiteY22" fmla="*/ 1166329 h 1739621"/>
                <a:gd name="connsiteX23" fmla="*/ 1788472 w 1807540"/>
                <a:gd name="connsiteY23" fmla="*/ 1265654 h 1739621"/>
                <a:gd name="connsiteX24" fmla="*/ 1731049 w 1807540"/>
                <a:gd name="connsiteY24" fmla="*/ 1534142 h 1739621"/>
                <a:gd name="connsiteX25" fmla="*/ 1706218 w 1807540"/>
                <a:gd name="connsiteY25" fmla="*/ 1635950 h 1739621"/>
                <a:gd name="connsiteX26" fmla="*/ 1667109 w 1807540"/>
                <a:gd name="connsiteY26" fmla="*/ 1735275 h 1739621"/>
                <a:gd name="connsiteX27" fmla="*/ 1484289 w 1807540"/>
                <a:gd name="connsiteY27" fmla="*/ 1606153 h 1739621"/>
                <a:gd name="connsiteX28" fmla="*/ 1262360 w 1807540"/>
                <a:gd name="connsiteY28" fmla="*/ 1575114 h 1739621"/>
                <a:gd name="connsiteX29" fmla="*/ 1113100 w 1807540"/>
                <a:gd name="connsiteY29" fmla="*/ 1553218 h 1739621"/>
                <a:gd name="connsiteX30" fmla="*/ 1112132 w 1807540"/>
                <a:gd name="connsiteY30" fmla="*/ 1553387 h 1739621"/>
                <a:gd name="connsiteX31" fmla="*/ 949797 w 1807540"/>
                <a:gd name="connsiteY31" fmla="*/ 1581633 h 1739621"/>
                <a:gd name="connsiteX32" fmla="*/ 940796 w 1807540"/>
                <a:gd name="connsiteY32" fmla="*/ 1593117 h 1739621"/>
                <a:gd name="connsiteX33" fmla="*/ 944831 w 1807540"/>
                <a:gd name="connsiteY33" fmla="*/ 1634399 h 1739621"/>
                <a:gd name="connsiteX34" fmla="*/ 945452 w 1807540"/>
                <a:gd name="connsiteY34" fmla="*/ 1637503 h 1739621"/>
                <a:gd name="connsiteX35" fmla="*/ 860094 w 1807540"/>
                <a:gd name="connsiteY35" fmla="*/ 1739621 h 1739621"/>
                <a:gd name="connsiteX36" fmla="*/ 775358 w 1807540"/>
                <a:gd name="connsiteY36" fmla="*/ 1637192 h 1739621"/>
                <a:gd name="connsiteX37" fmla="*/ 776910 w 1807540"/>
                <a:gd name="connsiteY37" fmla="*/ 1634089 h 1739621"/>
                <a:gd name="connsiteX38" fmla="*/ 782187 w 1807540"/>
                <a:gd name="connsiteY38" fmla="*/ 1588461 h 1739621"/>
                <a:gd name="connsiteX39" fmla="*/ 774737 w 1807540"/>
                <a:gd name="connsiteY39" fmla="*/ 1576045 h 1739621"/>
                <a:gd name="connsiteX40" fmla="*/ 666411 w 1807540"/>
                <a:gd name="connsiteY40" fmla="*/ 1549662 h 1739621"/>
                <a:gd name="connsiteX41" fmla="*/ 591607 w 1807540"/>
                <a:gd name="connsiteY41" fmla="*/ 1533832 h 1739621"/>
                <a:gd name="connsiteX42" fmla="*/ 577950 w 1807540"/>
                <a:gd name="connsiteY42" fmla="*/ 1534143 h 1739621"/>
                <a:gd name="connsiteX43" fmla="*/ 577106 w 1807540"/>
                <a:gd name="connsiteY43" fmla="*/ 1533930 h 1739621"/>
                <a:gd name="connsiteX44" fmla="*/ 482019 w 1807540"/>
                <a:gd name="connsiteY44" fmla="*/ 1545054 h 1739621"/>
                <a:gd name="connsiteX45" fmla="*/ 204239 w 1807540"/>
                <a:gd name="connsiteY45" fmla="*/ 1620741 h 1739621"/>
                <a:gd name="connsiteX46" fmla="*/ 189341 w 1807540"/>
                <a:gd name="connsiteY46" fmla="*/ 1625397 h 1739621"/>
                <a:gd name="connsiteX47" fmla="*/ 149611 w 1807540"/>
                <a:gd name="connsiteY47" fmla="*/ 1609878 h 1739621"/>
                <a:gd name="connsiteX48" fmla="*/ 56494 w 1807540"/>
                <a:gd name="connsiteY48" fmla="*/ 1294831 h 1739621"/>
                <a:gd name="connsiteX49" fmla="*/ 52808 w 1807540"/>
                <a:gd name="connsiteY49" fmla="*/ 1264422 h 1739621"/>
                <a:gd name="connsiteX50" fmla="*/ 52769 w 1807540"/>
                <a:gd name="connsiteY50" fmla="*/ 1264413 h 1739621"/>
                <a:gd name="connsiteX51" fmla="*/ 38801 w 1807540"/>
                <a:gd name="connsiteY51" fmla="*/ 1236788 h 1739621"/>
                <a:gd name="connsiteX52" fmla="*/ 1555 w 1807540"/>
                <a:gd name="connsiteY52" fmla="*/ 1112011 h 1739621"/>
                <a:gd name="connsiteX53" fmla="*/ 30111 w 1807540"/>
                <a:gd name="connsiteY53" fmla="*/ 1051796 h 1739621"/>
                <a:gd name="connsiteX54" fmla="*/ 38801 w 1807540"/>
                <a:gd name="connsiteY54" fmla="*/ 1028206 h 1739621"/>
                <a:gd name="connsiteX55" fmla="*/ 38297 w 1807540"/>
                <a:gd name="connsiteY55" fmla="*/ 985566 h 1739621"/>
                <a:gd name="connsiteX56" fmla="*/ 40353 w 1807540"/>
                <a:gd name="connsiteY56" fmla="*/ 943169 h 1739621"/>
                <a:gd name="connsiteX57" fmla="*/ 40353 w 1807540"/>
                <a:gd name="connsiteY57" fmla="*/ 942848 h 1739621"/>
                <a:gd name="connsiteX58" fmla="*/ 75428 w 1807540"/>
                <a:gd name="connsiteY58" fmla="*/ 634009 h 1739621"/>
                <a:gd name="connsiteX59" fmla="*/ 124469 w 1807540"/>
                <a:gd name="connsiteY59" fmla="*/ 458017 h 1739621"/>
                <a:gd name="connsiteX60" fmla="*/ 308530 w 1807540"/>
                <a:gd name="connsiteY60" fmla="*/ 171216 h 1739621"/>
                <a:gd name="connsiteX61" fmla="*/ 559947 w 1807540"/>
                <a:gd name="connsiteY61" fmla="*/ 43646 h 1739621"/>
                <a:gd name="connsiteX62" fmla="*/ 849852 w 1807540"/>
                <a:gd name="connsiteY62" fmla="*/ 191 h 173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807540" h="1739621">
                  <a:moveTo>
                    <a:pt x="1792367" y="1171256"/>
                  </a:moveTo>
                  <a:lnTo>
                    <a:pt x="1786922" y="1180194"/>
                  </a:lnTo>
                  <a:lnTo>
                    <a:pt x="1787540" y="1179366"/>
                  </a:lnTo>
                  <a:lnTo>
                    <a:pt x="1792367" y="1171256"/>
                  </a:lnTo>
                  <a:close/>
                  <a:moveTo>
                    <a:pt x="188410" y="1062349"/>
                  </a:moveTo>
                  <a:lnTo>
                    <a:pt x="188410" y="1063280"/>
                  </a:lnTo>
                  <a:lnTo>
                    <a:pt x="189270" y="1063771"/>
                  </a:lnTo>
                  <a:lnTo>
                    <a:pt x="188410" y="1062349"/>
                  </a:lnTo>
                  <a:close/>
                  <a:moveTo>
                    <a:pt x="726006" y="645805"/>
                  </a:moveTo>
                  <a:lnTo>
                    <a:pt x="727389" y="646955"/>
                  </a:lnTo>
                  <a:cubicBezTo>
                    <a:pt x="727342" y="646778"/>
                    <a:pt x="727294" y="646602"/>
                    <a:pt x="727247" y="646425"/>
                  </a:cubicBezTo>
                  <a:lnTo>
                    <a:pt x="727709" y="646213"/>
                  </a:lnTo>
                  <a:lnTo>
                    <a:pt x="726006" y="645805"/>
                  </a:lnTo>
                  <a:close/>
                  <a:moveTo>
                    <a:pt x="849852" y="191"/>
                  </a:moveTo>
                  <a:cubicBezTo>
                    <a:pt x="1087921" y="5468"/>
                    <a:pt x="1307678" y="70650"/>
                    <a:pt x="1503223" y="210015"/>
                  </a:cubicBezTo>
                  <a:cubicBezTo>
                    <a:pt x="1619000" y="292579"/>
                    <a:pt x="1688838" y="406182"/>
                    <a:pt x="1726705" y="541202"/>
                  </a:cubicBezTo>
                  <a:cubicBezTo>
                    <a:pt x="1755261" y="643321"/>
                    <a:pt x="1771401" y="747923"/>
                    <a:pt x="1783507" y="853146"/>
                  </a:cubicBezTo>
                  <a:lnTo>
                    <a:pt x="1796232" y="1041552"/>
                  </a:lnTo>
                  <a:lnTo>
                    <a:pt x="1796233" y="1041553"/>
                  </a:lnTo>
                  <a:cubicBezTo>
                    <a:pt x="1799646" y="1058624"/>
                    <a:pt x="1803682" y="1075696"/>
                    <a:pt x="1806475" y="1092767"/>
                  </a:cubicBezTo>
                  <a:cubicBezTo>
                    <a:pt x="1810200" y="1114184"/>
                    <a:pt x="1803371" y="1134359"/>
                    <a:pt x="1798095" y="1155156"/>
                  </a:cubicBezTo>
                  <a:lnTo>
                    <a:pt x="1795038" y="1166769"/>
                  </a:lnTo>
                  <a:cubicBezTo>
                    <a:pt x="1795125" y="1166622"/>
                    <a:pt x="1795213" y="1166476"/>
                    <a:pt x="1795300" y="1166329"/>
                  </a:cubicBezTo>
                  <a:cubicBezTo>
                    <a:pt x="1793128" y="1199541"/>
                    <a:pt x="1790954" y="1232753"/>
                    <a:pt x="1788472" y="1265654"/>
                  </a:cubicBezTo>
                  <a:cubicBezTo>
                    <a:pt x="1777764" y="1326956"/>
                    <a:pt x="1744758" y="1472426"/>
                    <a:pt x="1731049" y="1534142"/>
                  </a:cubicBezTo>
                  <a:cubicBezTo>
                    <a:pt x="1717340" y="1595858"/>
                    <a:pt x="1719564" y="1603359"/>
                    <a:pt x="1706218" y="1635950"/>
                  </a:cubicBezTo>
                  <a:cubicBezTo>
                    <a:pt x="1692871" y="1668231"/>
                    <a:pt x="1677041" y="1699891"/>
                    <a:pt x="1667109" y="1735275"/>
                  </a:cubicBezTo>
                  <a:cubicBezTo>
                    <a:pt x="1631725" y="1654263"/>
                    <a:pt x="1560955" y="1625708"/>
                    <a:pt x="1484289" y="1606153"/>
                  </a:cubicBezTo>
                  <a:cubicBezTo>
                    <a:pt x="1411347" y="1587530"/>
                    <a:pt x="1336543" y="1582874"/>
                    <a:pt x="1262360" y="1575114"/>
                  </a:cubicBezTo>
                  <a:lnTo>
                    <a:pt x="1113100" y="1553218"/>
                  </a:lnTo>
                  <a:lnTo>
                    <a:pt x="1112132" y="1553387"/>
                  </a:lnTo>
                  <a:cubicBezTo>
                    <a:pt x="1059366" y="1572011"/>
                    <a:pt x="1004737" y="1576977"/>
                    <a:pt x="949797" y="1581633"/>
                  </a:cubicBezTo>
                  <a:cubicBezTo>
                    <a:pt x="941107" y="1582254"/>
                    <a:pt x="937072" y="1583184"/>
                    <a:pt x="940796" y="1593117"/>
                  </a:cubicBezTo>
                  <a:cubicBezTo>
                    <a:pt x="945763" y="1606464"/>
                    <a:pt x="943900" y="1620742"/>
                    <a:pt x="944831" y="1634399"/>
                  </a:cubicBezTo>
                  <a:cubicBezTo>
                    <a:pt x="944831" y="1635330"/>
                    <a:pt x="945141" y="1636571"/>
                    <a:pt x="945452" y="1637503"/>
                  </a:cubicBezTo>
                  <a:cubicBezTo>
                    <a:pt x="917207" y="1671646"/>
                    <a:pt x="888650" y="1705789"/>
                    <a:pt x="860094" y="1739621"/>
                  </a:cubicBezTo>
                  <a:cubicBezTo>
                    <a:pt x="831538" y="1705479"/>
                    <a:pt x="803293" y="1671336"/>
                    <a:pt x="775358" y="1637192"/>
                  </a:cubicBezTo>
                  <a:cubicBezTo>
                    <a:pt x="775979" y="1635951"/>
                    <a:pt x="776290" y="1635020"/>
                    <a:pt x="776910" y="1634089"/>
                  </a:cubicBezTo>
                  <a:cubicBezTo>
                    <a:pt x="778152" y="1618880"/>
                    <a:pt x="775358" y="1603360"/>
                    <a:pt x="782187" y="1588461"/>
                  </a:cubicBezTo>
                  <a:cubicBezTo>
                    <a:pt x="785291" y="1581633"/>
                    <a:pt x="780945" y="1578218"/>
                    <a:pt x="774737" y="1576045"/>
                  </a:cubicBezTo>
                  <a:cubicBezTo>
                    <a:pt x="739353" y="1564251"/>
                    <a:pt x="703037" y="1557111"/>
                    <a:pt x="666411" y="1549662"/>
                  </a:cubicBezTo>
                  <a:cubicBezTo>
                    <a:pt x="641580" y="1544696"/>
                    <a:pt x="616128" y="1541282"/>
                    <a:pt x="591607" y="1533832"/>
                  </a:cubicBezTo>
                  <a:cubicBezTo>
                    <a:pt x="586641" y="1532280"/>
                    <a:pt x="582295" y="1533832"/>
                    <a:pt x="577950" y="1534143"/>
                  </a:cubicBezTo>
                  <a:lnTo>
                    <a:pt x="577106" y="1533930"/>
                  </a:lnTo>
                  <a:lnTo>
                    <a:pt x="482019" y="1545054"/>
                  </a:lnTo>
                  <a:cubicBezTo>
                    <a:pt x="387157" y="1560681"/>
                    <a:pt x="295262" y="1588616"/>
                    <a:pt x="204239" y="1620741"/>
                  </a:cubicBezTo>
                  <a:cubicBezTo>
                    <a:pt x="199273" y="1622604"/>
                    <a:pt x="194307" y="1623845"/>
                    <a:pt x="189341" y="1625397"/>
                  </a:cubicBezTo>
                  <a:cubicBezTo>
                    <a:pt x="162337" y="1634088"/>
                    <a:pt x="162647" y="1633778"/>
                    <a:pt x="149611" y="1609878"/>
                  </a:cubicBezTo>
                  <a:cubicBezTo>
                    <a:pt x="96224" y="1511484"/>
                    <a:pt x="67357" y="1405640"/>
                    <a:pt x="56494" y="1294831"/>
                  </a:cubicBezTo>
                  <a:lnTo>
                    <a:pt x="52808" y="1264422"/>
                  </a:lnTo>
                  <a:lnTo>
                    <a:pt x="52769" y="1264413"/>
                  </a:lnTo>
                  <a:cubicBezTo>
                    <a:pt x="51527" y="1253550"/>
                    <a:pt x="45941" y="1245479"/>
                    <a:pt x="38801" y="1236788"/>
                  </a:cubicBezTo>
                  <a:cubicBezTo>
                    <a:pt x="9314" y="1200472"/>
                    <a:pt x="-4964" y="1158880"/>
                    <a:pt x="1555" y="1112011"/>
                  </a:cubicBezTo>
                  <a:cubicBezTo>
                    <a:pt x="4659" y="1089663"/>
                    <a:pt x="13660" y="1068556"/>
                    <a:pt x="30111" y="1051796"/>
                  </a:cubicBezTo>
                  <a:cubicBezTo>
                    <a:pt x="36939" y="1044967"/>
                    <a:pt x="38801" y="1037518"/>
                    <a:pt x="38801" y="1028206"/>
                  </a:cubicBezTo>
                  <a:cubicBezTo>
                    <a:pt x="38801" y="1013928"/>
                    <a:pt x="38336" y="999727"/>
                    <a:pt x="38297" y="985566"/>
                  </a:cubicBezTo>
                  <a:lnTo>
                    <a:pt x="40353" y="943169"/>
                  </a:lnTo>
                  <a:lnTo>
                    <a:pt x="40353" y="942848"/>
                  </a:lnTo>
                  <a:cubicBezTo>
                    <a:pt x="43147" y="838868"/>
                    <a:pt x="53700" y="735818"/>
                    <a:pt x="75428" y="634009"/>
                  </a:cubicBezTo>
                  <a:cubicBezTo>
                    <a:pt x="88153" y="574414"/>
                    <a:pt x="109881" y="517302"/>
                    <a:pt x="124469" y="458017"/>
                  </a:cubicBezTo>
                  <a:cubicBezTo>
                    <a:pt x="153646" y="341621"/>
                    <a:pt x="216034" y="246021"/>
                    <a:pt x="308530" y="171216"/>
                  </a:cubicBezTo>
                  <a:cubicBezTo>
                    <a:pt x="382714" y="111000"/>
                    <a:pt x="469002" y="71892"/>
                    <a:pt x="559947" y="43646"/>
                  </a:cubicBezTo>
                  <a:cubicBezTo>
                    <a:pt x="654305" y="14469"/>
                    <a:pt x="751148" y="-1982"/>
                    <a:pt x="849852" y="191"/>
                  </a:cubicBezTo>
                  <a:close/>
                </a:path>
              </a:pathLst>
            </a:custGeom>
            <a:solidFill>
              <a:srgbClr val="E12F80"/>
            </a:solidFill>
            <a:ln w="44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18">
              <a:extLst>
                <a:ext uri="{FF2B5EF4-FFF2-40B4-BE49-F238E27FC236}">
                  <a16:creationId xmlns:a16="http://schemas.microsoft.com/office/drawing/2014/main" id="{2FAEE0CA-67E4-43DD-8BF4-783D0694220D}"/>
                </a:ext>
              </a:extLst>
            </p:cNvPr>
            <p:cNvSpPr/>
            <p:nvPr/>
          </p:nvSpPr>
          <p:spPr>
            <a:xfrm>
              <a:off x="4981712" y="4107157"/>
              <a:ext cx="1865446" cy="1669900"/>
            </a:xfrm>
            <a:custGeom>
              <a:avLst/>
              <a:gdLst>
                <a:gd name="connsiteX0" fmla="*/ 2631149 w 2676401"/>
                <a:gd name="connsiteY0" fmla="*/ 823553 h 2395846"/>
                <a:gd name="connsiteX1" fmla="*/ 2404033 w 2676401"/>
                <a:gd name="connsiteY1" fmla="*/ 629391 h 2395846"/>
                <a:gd name="connsiteX2" fmla="*/ 2039312 w 2676401"/>
                <a:gd name="connsiteY2" fmla="*/ 485997 h 2395846"/>
                <a:gd name="connsiteX3" fmla="*/ 1995225 w 2676401"/>
                <a:gd name="connsiteY3" fmla="*/ 455715 h 2395846"/>
                <a:gd name="connsiteX4" fmla="*/ 1890574 w 2676401"/>
                <a:gd name="connsiteY4" fmla="*/ 375556 h 2395846"/>
                <a:gd name="connsiteX5" fmla="*/ 1703537 w 2676401"/>
                <a:gd name="connsiteY5" fmla="*/ 343938 h 2395846"/>
                <a:gd name="connsiteX6" fmla="*/ 1686170 w 2676401"/>
                <a:gd name="connsiteY6" fmla="*/ 344384 h 2395846"/>
                <a:gd name="connsiteX7" fmla="*/ 1679045 w 2676401"/>
                <a:gd name="connsiteY7" fmla="*/ 344384 h 2395846"/>
                <a:gd name="connsiteX8" fmla="*/ 1679045 w 2676401"/>
                <a:gd name="connsiteY8" fmla="*/ 352399 h 2395846"/>
                <a:gd name="connsiteX9" fmla="*/ 1559698 w 2676401"/>
                <a:gd name="connsiteY9" fmla="*/ 495349 h 2395846"/>
                <a:gd name="connsiteX10" fmla="*/ 1438569 w 2676401"/>
                <a:gd name="connsiteY10" fmla="*/ 348837 h 2395846"/>
                <a:gd name="connsiteX11" fmla="*/ 1438569 w 2676401"/>
                <a:gd name="connsiteY11" fmla="*/ 344384 h 2395846"/>
                <a:gd name="connsiteX12" fmla="*/ 1435007 w 2676401"/>
                <a:gd name="connsiteY12" fmla="*/ 344384 h 2395846"/>
                <a:gd name="connsiteX13" fmla="*/ 1419420 w 2676401"/>
                <a:gd name="connsiteY13" fmla="*/ 344384 h 2395846"/>
                <a:gd name="connsiteX14" fmla="*/ 1273354 w 2676401"/>
                <a:gd name="connsiteY14" fmla="*/ 357743 h 2395846"/>
                <a:gd name="connsiteX15" fmla="*/ 1087653 w 2676401"/>
                <a:gd name="connsiteY15" fmla="*/ 502919 h 2395846"/>
                <a:gd name="connsiteX16" fmla="*/ 1048019 w 2676401"/>
                <a:gd name="connsiteY16" fmla="*/ 527412 h 2395846"/>
                <a:gd name="connsiteX17" fmla="*/ 873452 w 2676401"/>
                <a:gd name="connsiteY17" fmla="*/ 522513 h 2395846"/>
                <a:gd name="connsiteX18" fmla="*/ 557717 w 2676401"/>
                <a:gd name="connsiteY18" fmla="*/ 404057 h 2395846"/>
                <a:gd name="connsiteX19" fmla="*/ 237974 w 2676401"/>
                <a:gd name="connsiteY19" fmla="*/ 33102 h 2395846"/>
                <a:gd name="connsiteX20" fmla="*/ 205465 w 2676401"/>
                <a:gd name="connsiteY20" fmla="*/ 19742 h 2395846"/>
                <a:gd name="connsiteX21" fmla="*/ 205465 w 2676401"/>
                <a:gd name="connsiteY21" fmla="*/ 19742 h 2395846"/>
                <a:gd name="connsiteX22" fmla="*/ 205465 w 2676401"/>
                <a:gd name="connsiteY22" fmla="*/ 19742 h 2395846"/>
                <a:gd name="connsiteX23" fmla="*/ 174292 w 2676401"/>
                <a:gd name="connsiteY23" fmla="*/ 5046 h 2395846"/>
                <a:gd name="connsiteX24" fmla="*/ 9077 w 2676401"/>
                <a:gd name="connsiteY24" fmla="*/ 76298 h 2395846"/>
                <a:gd name="connsiteX25" fmla="*/ 9968 w 2676401"/>
                <a:gd name="connsiteY25" fmla="*/ 113260 h 2395846"/>
                <a:gd name="connsiteX26" fmla="*/ 9968 w 2676401"/>
                <a:gd name="connsiteY26" fmla="*/ 113260 h 2395846"/>
                <a:gd name="connsiteX27" fmla="*/ 9968 w 2676401"/>
                <a:gd name="connsiteY27" fmla="*/ 113260 h 2395846"/>
                <a:gd name="connsiteX28" fmla="*/ 8186 w 2676401"/>
                <a:gd name="connsiteY28" fmla="*/ 141316 h 2395846"/>
                <a:gd name="connsiteX29" fmla="*/ 323922 w 2676401"/>
                <a:gd name="connsiteY29" fmla="*/ 546116 h 2395846"/>
                <a:gd name="connsiteX30" fmla="*/ 660587 w 2676401"/>
                <a:gd name="connsiteY30" fmla="*/ 731371 h 2395846"/>
                <a:gd name="connsiteX31" fmla="*/ 1027535 w 2676401"/>
                <a:gd name="connsiteY31" fmla="*/ 784810 h 2395846"/>
                <a:gd name="connsiteX32" fmla="*/ 1051582 w 2676401"/>
                <a:gd name="connsiteY32" fmla="*/ 810193 h 2395846"/>
                <a:gd name="connsiteX33" fmla="*/ 1050692 w 2676401"/>
                <a:gd name="connsiteY33" fmla="*/ 1479962 h 2395846"/>
                <a:gd name="connsiteX34" fmla="*/ 1084981 w 2676401"/>
                <a:gd name="connsiteY34" fmla="*/ 1545424 h 2395846"/>
                <a:gd name="connsiteX35" fmla="*/ 1155788 w 2676401"/>
                <a:gd name="connsiteY35" fmla="*/ 1569917 h 2395846"/>
                <a:gd name="connsiteX36" fmla="*/ 1302745 w 2676401"/>
                <a:gd name="connsiteY36" fmla="*/ 1605543 h 2395846"/>
                <a:gd name="connsiteX37" fmla="*/ 1329465 w 2676401"/>
                <a:gd name="connsiteY37" fmla="*/ 1640278 h 2395846"/>
                <a:gd name="connsiteX38" fmla="*/ 1329019 w 2676401"/>
                <a:gd name="connsiteY38" fmla="*/ 2312719 h 2395846"/>
                <a:gd name="connsiteX39" fmla="*/ 1394037 w 2676401"/>
                <a:gd name="connsiteY39" fmla="*/ 2379963 h 2395846"/>
                <a:gd name="connsiteX40" fmla="*/ 1569495 w 2676401"/>
                <a:gd name="connsiteY40" fmla="*/ 2365267 h 2395846"/>
                <a:gd name="connsiteX41" fmla="*/ 1568159 w 2676401"/>
                <a:gd name="connsiteY41" fmla="*/ 2196489 h 2395846"/>
                <a:gd name="connsiteX42" fmla="*/ 1567713 w 2676401"/>
                <a:gd name="connsiteY42" fmla="*/ 1615786 h 2395846"/>
                <a:gd name="connsiteX43" fmla="*/ 1626051 w 2676401"/>
                <a:gd name="connsiteY43" fmla="*/ 1618012 h 2395846"/>
                <a:gd name="connsiteX44" fmla="*/ 1692850 w 2676401"/>
                <a:gd name="connsiteY44" fmla="*/ 1830878 h 2395846"/>
                <a:gd name="connsiteX45" fmla="*/ 1779243 w 2676401"/>
                <a:gd name="connsiteY45" fmla="*/ 2110096 h 2395846"/>
                <a:gd name="connsiteX46" fmla="*/ 1768110 w 2676401"/>
                <a:gd name="connsiteY46" fmla="*/ 2135479 h 2395846"/>
                <a:gd name="connsiteX47" fmla="*/ 1661677 w 2676401"/>
                <a:gd name="connsiteY47" fmla="*/ 2185356 h 2395846"/>
                <a:gd name="connsiteX48" fmla="*/ 1657669 w 2676401"/>
                <a:gd name="connsiteY48" fmla="*/ 2187137 h 2395846"/>
                <a:gd name="connsiteX49" fmla="*/ 1660786 w 2676401"/>
                <a:gd name="connsiteY49" fmla="*/ 2216084 h 2395846"/>
                <a:gd name="connsiteX50" fmla="*/ 1712889 w 2676401"/>
                <a:gd name="connsiteY50" fmla="*/ 2340774 h 2395846"/>
                <a:gd name="connsiteX51" fmla="*/ 1754305 w 2676401"/>
                <a:gd name="connsiteY51" fmla="*/ 2393768 h 2395846"/>
                <a:gd name="connsiteX52" fmla="*/ 1762766 w 2676401"/>
                <a:gd name="connsiteY52" fmla="*/ 2395994 h 2395846"/>
                <a:gd name="connsiteX53" fmla="*/ 1943568 w 2676401"/>
                <a:gd name="connsiteY53" fmla="*/ 2297578 h 2395846"/>
                <a:gd name="connsiteX54" fmla="*/ 2026398 w 2676401"/>
                <a:gd name="connsiteY54" fmla="*/ 2116776 h 2395846"/>
                <a:gd name="connsiteX55" fmla="*/ 1995670 w 2676401"/>
                <a:gd name="connsiteY55" fmla="*/ 2017914 h 2395846"/>
                <a:gd name="connsiteX56" fmla="*/ 1866526 w 2676401"/>
                <a:gd name="connsiteY56" fmla="*/ 1602871 h 2395846"/>
                <a:gd name="connsiteX57" fmla="*/ 1998788 w 2676401"/>
                <a:gd name="connsiteY57" fmla="*/ 1560565 h 2395846"/>
                <a:gd name="connsiteX58" fmla="*/ 2062024 w 2676401"/>
                <a:gd name="connsiteY58" fmla="*/ 1470165 h 2395846"/>
                <a:gd name="connsiteX59" fmla="*/ 2062024 w 2676401"/>
                <a:gd name="connsiteY59" fmla="*/ 1372193 h 2395846"/>
                <a:gd name="connsiteX60" fmla="*/ 2061579 w 2676401"/>
                <a:gd name="connsiteY60" fmla="*/ 807076 h 2395846"/>
                <a:gd name="connsiteX61" fmla="*/ 2084290 w 2676401"/>
                <a:gd name="connsiteY61" fmla="*/ 790599 h 2395846"/>
                <a:gd name="connsiteX62" fmla="*/ 2187160 w 2676401"/>
                <a:gd name="connsiteY62" fmla="*/ 831569 h 2395846"/>
                <a:gd name="connsiteX63" fmla="*/ 2385775 w 2676401"/>
                <a:gd name="connsiteY63" fmla="*/ 954924 h 2395846"/>
                <a:gd name="connsiteX64" fmla="*/ 2393791 w 2676401"/>
                <a:gd name="connsiteY64" fmla="*/ 1000347 h 2395846"/>
                <a:gd name="connsiteX65" fmla="*/ 2289139 w 2676401"/>
                <a:gd name="connsiteY65" fmla="*/ 1220783 h 2395846"/>
                <a:gd name="connsiteX66" fmla="*/ 2161777 w 2676401"/>
                <a:gd name="connsiteY66" fmla="*/ 1472391 h 2395846"/>
                <a:gd name="connsiteX67" fmla="*/ 2170683 w 2676401"/>
                <a:gd name="connsiteY67" fmla="*/ 1501337 h 2395846"/>
                <a:gd name="connsiteX68" fmla="*/ 2179145 w 2676401"/>
                <a:gd name="connsiteY68" fmla="*/ 1508462 h 2395846"/>
                <a:gd name="connsiteX69" fmla="*/ 2183598 w 2676401"/>
                <a:gd name="connsiteY69" fmla="*/ 1531619 h 2395846"/>
                <a:gd name="connsiteX70" fmla="*/ 2350595 w 2676401"/>
                <a:gd name="connsiteY70" fmla="*/ 1622465 h 2395846"/>
                <a:gd name="connsiteX71" fmla="*/ 2370188 w 2676401"/>
                <a:gd name="connsiteY71" fmla="*/ 1609996 h 2395846"/>
                <a:gd name="connsiteX72" fmla="*/ 2370188 w 2676401"/>
                <a:gd name="connsiteY72" fmla="*/ 1609996 h 2395846"/>
                <a:gd name="connsiteX73" fmla="*/ 2370188 w 2676401"/>
                <a:gd name="connsiteY73" fmla="*/ 1609996 h 2395846"/>
                <a:gd name="connsiteX74" fmla="*/ 2408932 w 2676401"/>
                <a:gd name="connsiteY74" fmla="*/ 1597527 h 2395846"/>
                <a:gd name="connsiteX75" fmla="*/ 2417838 w 2676401"/>
                <a:gd name="connsiteY75" fmla="*/ 1579714 h 2395846"/>
                <a:gd name="connsiteX76" fmla="*/ 2648071 w 2676401"/>
                <a:gd name="connsiteY76" fmla="*/ 1106334 h 2395846"/>
                <a:gd name="connsiteX77" fmla="*/ 2631149 w 2676401"/>
                <a:gd name="connsiteY77" fmla="*/ 823553 h 239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676401" h="2395846">
                  <a:moveTo>
                    <a:pt x="2631149" y="823553"/>
                  </a:moveTo>
                  <a:cubicBezTo>
                    <a:pt x="2575929" y="734933"/>
                    <a:pt x="2493544" y="677932"/>
                    <a:pt x="2404033" y="629391"/>
                  </a:cubicBezTo>
                  <a:cubicBezTo>
                    <a:pt x="2288249" y="567046"/>
                    <a:pt x="2165339" y="522068"/>
                    <a:pt x="2039312" y="485997"/>
                  </a:cubicBezTo>
                  <a:cubicBezTo>
                    <a:pt x="2021054" y="480653"/>
                    <a:pt x="2006803" y="472192"/>
                    <a:pt x="1995225" y="455715"/>
                  </a:cubicBezTo>
                  <a:cubicBezTo>
                    <a:pt x="1968506" y="418753"/>
                    <a:pt x="1931989" y="393815"/>
                    <a:pt x="1890574" y="375556"/>
                  </a:cubicBezTo>
                  <a:cubicBezTo>
                    <a:pt x="1830455" y="348837"/>
                    <a:pt x="1767664" y="343048"/>
                    <a:pt x="1703537" y="343938"/>
                  </a:cubicBezTo>
                  <a:cubicBezTo>
                    <a:pt x="1697303" y="337704"/>
                    <a:pt x="1692850" y="337259"/>
                    <a:pt x="1686170" y="344384"/>
                  </a:cubicBezTo>
                  <a:cubicBezTo>
                    <a:pt x="1683943" y="344384"/>
                    <a:pt x="1681716" y="344384"/>
                    <a:pt x="1679045" y="344384"/>
                  </a:cubicBezTo>
                  <a:cubicBezTo>
                    <a:pt x="1679045" y="347055"/>
                    <a:pt x="1679045" y="349728"/>
                    <a:pt x="1679045" y="352399"/>
                  </a:cubicBezTo>
                  <a:cubicBezTo>
                    <a:pt x="1639411" y="400049"/>
                    <a:pt x="1599777" y="447699"/>
                    <a:pt x="1559698" y="495349"/>
                  </a:cubicBezTo>
                  <a:cubicBezTo>
                    <a:pt x="1519173" y="446808"/>
                    <a:pt x="1478648" y="397823"/>
                    <a:pt x="1438569" y="348837"/>
                  </a:cubicBezTo>
                  <a:cubicBezTo>
                    <a:pt x="1438569" y="347501"/>
                    <a:pt x="1438569" y="345720"/>
                    <a:pt x="1438569" y="344384"/>
                  </a:cubicBezTo>
                  <a:cubicBezTo>
                    <a:pt x="1437233" y="344384"/>
                    <a:pt x="1435897" y="344384"/>
                    <a:pt x="1435007" y="344384"/>
                  </a:cubicBezTo>
                  <a:cubicBezTo>
                    <a:pt x="1428772" y="337259"/>
                    <a:pt x="1424764" y="339040"/>
                    <a:pt x="1419420" y="344384"/>
                  </a:cubicBezTo>
                  <a:cubicBezTo>
                    <a:pt x="1370435" y="344384"/>
                    <a:pt x="1321894" y="344384"/>
                    <a:pt x="1273354" y="357743"/>
                  </a:cubicBezTo>
                  <a:cubicBezTo>
                    <a:pt x="1190523" y="380455"/>
                    <a:pt x="1124615" y="423651"/>
                    <a:pt x="1087653" y="502919"/>
                  </a:cubicBezTo>
                  <a:cubicBezTo>
                    <a:pt x="1078747" y="522068"/>
                    <a:pt x="1064942" y="525185"/>
                    <a:pt x="1048019" y="527412"/>
                  </a:cubicBezTo>
                  <a:cubicBezTo>
                    <a:pt x="989682" y="535428"/>
                    <a:pt x="931344" y="531420"/>
                    <a:pt x="873452" y="522513"/>
                  </a:cubicBezTo>
                  <a:cubicBezTo>
                    <a:pt x="759894" y="505591"/>
                    <a:pt x="653907" y="467293"/>
                    <a:pt x="557717" y="404057"/>
                  </a:cubicBezTo>
                  <a:cubicBezTo>
                    <a:pt x="415658" y="310984"/>
                    <a:pt x="313679" y="183176"/>
                    <a:pt x="237974" y="33102"/>
                  </a:cubicBezTo>
                  <a:cubicBezTo>
                    <a:pt x="229067" y="15734"/>
                    <a:pt x="221942" y="11281"/>
                    <a:pt x="205465" y="19742"/>
                  </a:cubicBezTo>
                  <a:cubicBezTo>
                    <a:pt x="205465" y="19742"/>
                    <a:pt x="205465" y="19742"/>
                    <a:pt x="205465" y="19742"/>
                  </a:cubicBezTo>
                  <a:cubicBezTo>
                    <a:pt x="205465" y="19742"/>
                    <a:pt x="205465" y="19742"/>
                    <a:pt x="205465" y="19742"/>
                  </a:cubicBezTo>
                  <a:cubicBezTo>
                    <a:pt x="200567" y="3265"/>
                    <a:pt x="192551" y="-6532"/>
                    <a:pt x="174292" y="5046"/>
                  </a:cubicBezTo>
                  <a:cubicBezTo>
                    <a:pt x="119963" y="29984"/>
                    <a:pt x="65633" y="56258"/>
                    <a:pt x="9077" y="76298"/>
                  </a:cubicBezTo>
                  <a:cubicBezTo>
                    <a:pt x="-11853" y="89213"/>
                    <a:pt x="9968" y="100791"/>
                    <a:pt x="9968" y="113260"/>
                  </a:cubicBezTo>
                  <a:cubicBezTo>
                    <a:pt x="9968" y="113260"/>
                    <a:pt x="9968" y="113260"/>
                    <a:pt x="9968" y="113260"/>
                  </a:cubicBezTo>
                  <a:cubicBezTo>
                    <a:pt x="9968" y="113260"/>
                    <a:pt x="9968" y="113260"/>
                    <a:pt x="9968" y="113260"/>
                  </a:cubicBezTo>
                  <a:cubicBezTo>
                    <a:pt x="-4283" y="121721"/>
                    <a:pt x="3288" y="131518"/>
                    <a:pt x="8186" y="141316"/>
                  </a:cubicBezTo>
                  <a:cubicBezTo>
                    <a:pt x="87009" y="296734"/>
                    <a:pt x="188098" y="435230"/>
                    <a:pt x="323922" y="546116"/>
                  </a:cubicBezTo>
                  <a:cubicBezTo>
                    <a:pt x="425010" y="628501"/>
                    <a:pt x="536787" y="690846"/>
                    <a:pt x="660587" y="731371"/>
                  </a:cubicBezTo>
                  <a:cubicBezTo>
                    <a:pt x="779489" y="770559"/>
                    <a:pt x="902844" y="783919"/>
                    <a:pt x="1027535" y="784810"/>
                  </a:cubicBezTo>
                  <a:cubicBezTo>
                    <a:pt x="1048019" y="784810"/>
                    <a:pt x="1051582" y="791045"/>
                    <a:pt x="1051582" y="810193"/>
                  </a:cubicBezTo>
                  <a:cubicBezTo>
                    <a:pt x="1050692" y="1033301"/>
                    <a:pt x="1051137" y="1256854"/>
                    <a:pt x="1050692" y="1479962"/>
                  </a:cubicBezTo>
                  <a:cubicBezTo>
                    <a:pt x="1050692" y="1508908"/>
                    <a:pt x="1061825" y="1530283"/>
                    <a:pt x="1084981" y="1545424"/>
                  </a:cubicBezTo>
                  <a:cubicBezTo>
                    <a:pt x="1106357" y="1559230"/>
                    <a:pt x="1129959" y="1566800"/>
                    <a:pt x="1155788" y="1569917"/>
                  </a:cubicBezTo>
                  <a:cubicBezTo>
                    <a:pt x="1177609" y="1572589"/>
                    <a:pt x="1273799" y="1602871"/>
                    <a:pt x="1302745" y="1605543"/>
                  </a:cubicBezTo>
                  <a:cubicBezTo>
                    <a:pt x="1326347" y="1607770"/>
                    <a:pt x="1329465" y="1618903"/>
                    <a:pt x="1329465" y="1640278"/>
                  </a:cubicBezTo>
                  <a:cubicBezTo>
                    <a:pt x="1328574" y="1864277"/>
                    <a:pt x="1329019" y="2088275"/>
                    <a:pt x="1329019" y="2312719"/>
                  </a:cubicBezTo>
                  <a:cubicBezTo>
                    <a:pt x="1329019" y="2375509"/>
                    <a:pt x="1329019" y="2375509"/>
                    <a:pt x="1394037" y="2379963"/>
                  </a:cubicBezTo>
                  <a:cubicBezTo>
                    <a:pt x="1432780" y="2383080"/>
                    <a:pt x="1569495" y="2396440"/>
                    <a:pt x="1569495" y="2365267"/>
                  </a:cubicBezTo>
                  <a:cubicBezTo>
                    <a:pt x="1569495" y="2355470"/>
                    <a:pt x="1568159" y="2204950"/>
                    <a:pt x="1568159" y="2196489"/>
                  </a:cubicBezTo>
                  <a:cubicBezTo>
                    <a:pt x="1568159" y="2013906"/>
                    <a:pt x="1567713" y="1798369"/>
                    <a:pt x="1567713" y="1615786"/>
                  </a:cubicBezTo>
                  <a:cubicBezTo>
                    <a:pt x="1596214" y="1614895"/>
                    <a:pt x="1617144" y="1618012"/>
                    <a:pt x="1626051" y="1618012"/>
                  </a:cubicBezTo>
                  <a:cubicBezTo>
                    <a:pt x="1648317" y="1688819"/>
                    <a:pt x="1671029" y="1760071"/>
                    <a:pt x="1692850" y="1830878"/>
                  </a:cubicBezTo>
                  <a:cubicBezTo>
                    <a:pt x="1721796" y="1923950"/>
                    <a:pt x="1749851" y="2017468"/>
                    <a:pt x="1779243" y="2110096"/>
                  </a:cubicBezTo>
                  <a:cubicBezTo>
                    <a:pt x="1783696" y="2124346"/>
                    <a:pt x="1779688" y="2130136"/>
                    <a:pt x="1768110" y="2135479"/>
                  </a:cubicBezTo>
                  <a:cubicBezTo>
                    <a:pt x="1732484" y="2151957"/>
                    <a:pt x="1697303" y="2168879"/>
                    <a:pt x="1661677" y="2185356"/>
                  </a:cubicBezTo>
                  <a:cubicBezTo>
                    <a:pt x="1660341" y="2185801"/>
                    <a:pt x="1659005" y="2186692"/>
                    <a:pt x="1657669" y="2187137"/>
                  </a:cubicBezTo>
                  <a:cubicBezTo>
                    <a:pt x="1654107" y="2196934"/>
                    <a:pt x="1657669" y="2206731"/>
                    <a:pt x="1660786" y="2216084"/>
                  </a:cubicBezTo>
                  <a:cubicBezTo>
                    <a:pt x="1673255" y="2259725"/>
                    <a:pt x="1688396" y="2302031"/>
                    <a:pt x="1712889" y="2340774"/>
                  </a:cubicBezTo>
                  <a:cubicBezTo>
                    <a:pt x="1725358" y="2359478"/>
                    <a:pt x="1732929" y="2381744"/>
                    <a:pt x="1754305" y="2393768"/>
                  </a:cubicBezTo>
                  <a:cubicBezTo>
                    <a:pt x="1756976" y="2394659"/>
                    <a:pt x="1760539" y="2396885"/>
                    <a:pt x="1762766" y="2395994"/>
                  </a:cubicBezTo>
                  <a:cubicBezTo>
                    <a:pt x="1824220" y="2365267"/>
                    <a:pt x="1890574" y="2343446"/>
                    <a:pt x="1943568" y="2297578"/>
                  </a:cubicBezTo>
                  <a:cubicBezTo>
                    <a:pt x="1998342" y="2249928"/>
                    <a:pt x="2030406" y="2191591"/>
                    <a:pt x="2026398" y="2116776"/>
                  </a:cubicBezTo>
                  <a:cubicBezTo>
                    <a:pt x="2024616" y="2081150"/>
                    <a:pt x="2006358" y="2050868"/>
                    <a:pt x="1995670" y="2017914"/>
                  </a:cubicBezTo>
                  <a:cubicBezTo>
                    <a:pt x="1951583" y="1879863"/>
                    <a:pt x="1909723" y="1740922"/>
                    <a:pt x="1866526" y="1602871"/>
                  </a:cubicBezTo>
                  <a:cubicBezTo>
                    <a:pt x="1862073" y="1589066"/>
                    <a:pt x="1968060" y="1571253"/>
                    <a:pt x="1998788" y="1560565"/>
                  </a:cubicBezTo>
                  <a:cubicBezTo>
                    <a:pt x="2043766" y="1544979"/>
                    <a:pt x="2062469" y="1517369"/>
                    <a:pt x="2062024" y="1470165"/>
                  </a:cubicBezTo>
                  <a:cubicBezTo>
                    <a:pt x="2061579" y="1437656"/>
                    <a:pt x="2062024" y="1404702"/>
                    <a:pt x="2062024" y="1372193"/>
                  </a:cubicBezTo>
                  <a:cubicBezTo>
                    <a:pt x="2062024" y="1183821"/>
                    <a:pt x="2062024" y="995448"/>
                    <a:pt x="2061579" y="807076"/>
                  </a:cubicBezTo>
                  <a:cubicBezTo>
                    <a:pt x="2061579" y="788372"/>
                    <a:pt x="2066032" y="783028"/>
                    <a:pt x="2084290" y="790599"/>
                  </a:cubicBezTo>
                  <a:cubicBezTo>
                    <a:pt x="2118580" y="804849"/>
                    <a:pt x="2153761" y="815983"/>
                    <a:pt x="2187160" y="831569"/>
                  </a:cubicBezTo>
                  <a:cubicBezTo>
                    <a:pt x="2258412" y="864077"/>
                    <a:pt x="2330555" y="895696"/>
                    <a:pt x="2385775" y="954924"/>
                  </a:cubicBezTo>
                  <a:cubicBezTo>
                    <a:pt x="2399134" y="969174"/>
                    <a:pt x="2402697" y="982088"/>
                    <a:pt x="2393791" y="1000347"/>
                  </a:cubicBezTo>
                  <a:cubicBezTo>
                    <a:pt x="2358165" y="1073380"/>
                    <a:pt x="2324320" y="1147304"/>
                    <a:pt x="2289139" y="1220783"/>
                  </a:cubicBezTo>
                  <a:cubicBezTo>
                    <a:pt x="2248615" y="1305395"/>
                    <a:pt x="2206754" y="1389560"/>
                    <a:pt x="2161777" y="1472391"/>
                  </a:cubicBezTo>
                  <a:cubicBezTo>
                    <a:pt x="2154206" y="1486196"/>
                    <a:pt x="2154206" y="1495548"/>
                    <a:pt x="2170683" y="1501337"/>
                  </a:cubicBezTo>
                  <a:cubicBezTo>
                    <a:pt x="2173800" y="1502673"/>
                    <a:pt x="2176027" y="1505791"/>
                    <a:pt x="2179145" y="1508462"/>
                  </a:cubicBezTo>
                  <a:cubicBezTo>
                    <a:pt x="2174245" y="1517369"/>
                    <a:pt x="2170238" y="1526275"/>
                    <a:pt x="2183598" y="1531619"/>
                  </a:cubicBezTo>
                  <a:cubicBezTo>
                    <a:pt x="2239263" y="1561901"/>
                    <a:pt x="2294929" y="1592183"/>
                    <a:pt x="2350595" y="1622465"/>
                  </a:cubicBezTo>
                  <a:cubicBezTo>
                    <a:pt x="2365290" y="1630927"/>
                    <a:pt x="2365290" y="1616676"/>
                    <a:pt x="2370188" y="1609996"/>
                  </a:cubicBezTo>
                  <a:cubicBezTo>
                    <a:pt x="2370188" y="1609996"/>
                    <a:pt x="2370188" y="1609996"/>
                    <a:pt x="2370188" y="1609996"/>
                  </a:cubicBezTo>
                  <a:cubicBezTo>
                    <a:pt x="2370188" y="1609996"/>
                    <a:pt x="2370188" y="1609996"/>
                    <a:pt x="2370188" y="1609996"/>
                  </a:cubicBezTo>
                  <a:cubicBezTo>
                    <a:pt x="2388001" y="1621575"/>
                    <a:pt x="2401361" y="1618457"/>
                    <a:pt x="2408932" y="1597527"/>
                  </a:cubicBezTo>
                  <a:cubicBezTo>
                    <a:pt x="2411159" y="1591293"/>
                    <a:pt x="2415167" y="1585503"/>
                    <a:pt x="2417838" y="1579714"/>
                  </a:cubicBezTo>
                  <a:cubicBezTo>
                    <a:pt x="2497997" y="1423406"/>
                    <a:pt x="2575038" y="1265761"/>
                    <a:pt x="2648071" y="1106334"/>
                  </a:cubicBezTo>
                  <a:cubicBezTo>
                    <a:pt x="2692604" y="1008363"/>
                    <a:pt x="2687705" y="913954"/>
                    <a:pt x="2631149" y="823553"/>
                  </a:cubicBezTo>
                  <a:close/>
                </a:path>
              </a:pathLst>
            </a:custGeom>
            <a:solidFill>
              <a:schemeClr val="accent5"/>
            </a:solidFill>
            <a:ln w="44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49">
              <a:extLst>
                <a:ext uri="{FF2B5EF4-FFF2-40B4-BE49-F238E27FC236}">
                  <a16:creationId xmlns:a16="http://schemas.microsoft.com/office/drawing/2014/main" id="{69B606DF-DFFB-4E00-A731-6A2CD5BAD91C}"/>
                </a:ext>
              </a:extLst>
            </p:cNvPr>
            <p:cNvGrpSpPr/>
            <p:nvPr/>
          </p:nvGrpSpPr>
          <p:grpSpPr>
            <a:xfrm>
              <a:off x="5705624" y="5607524"/>
              <a:ext cx="540427" cy="435172"/>
              <a:chOff x="5696247" y="5609818"/>
              <a:chExt cx="540427" cy="435172"/>
            </a:xfrm>
          </p:grpSpPr>
          <p:grpSp>
            <p:nvGrpSpPr>
              <p:cNvPr id="15" name="Group 40">
                <a:extLst>
                  <a:ext uri="{FF2B5EF4-FFF2-40B4-BE49-F238E27FC236}">
                    <a16:creationId xmlns:a16="http://schemas.microsoft.com/office/drawing/2014/main" id="{45E4AD4F-6F79-49FA-9E79-EFD4DC0EB7A5}"/>
                  </a:ext>
                </a:extLst>
              </p:cNvPr>
              <p:cNvGrpSpPr/>
              <p:nvPr/>
            </p:nvGrpSpPr>
            <p:grpSpPr>
              <a:xfrm>
                <a:off x="5696247" y="5746751"/>
                <a:ext cx="398438" cy="293123"/>
                <a:chOff x="5696247" y="5746751"/>
                <a:chExt cx="398438" cy="293123"/>
              </a:xfrm>
            </p:grpSpPr>
            <p:grpSp>
              <p:nvGrpSpPr>
                <p:cNvPr id="20" name="Group 41">
                  <a:extLst>
                    <a:ext uri="{FF2B5EF4-FFF2-40B4-BE49-F238E27FC236}">
                      <a16:creationId xmlns:a16="http://schemas.microsoft.com/office/drawing/2014/main" id="{19CF60B3-1AC3-411F-9809-B3B684AD0727}"/>
                    </a:ext>
                  </a:extLst>
                </p:cNvPr>
                <p:cNvGrpSpPr/>
                <p:nvPr/>
              </p:nvGrpSpPr>
              <p:grpSpPr>
                <a:xfrm>
                  <a:off x="5696247" y="5746752"/>
                  <a:ext cx="398438" cy="293122"/>
                  <a:chOff x="5749772" y="5812681"/>
                  <a:chExt cx="294954" cy="216991"/>
                </a:xfrm>
              </p:grpSpPr>
              <p:sp>
                <p:nvSpPr>
                  <p:cNvPr id="22" name="Freeform: Shape 43">
                    <a:extLst>
                      <a:ext uri="{FF2B5EF4-FFF2-40B4-BE49-F238E27FC236}">
                        <a16:creationId xmlns:a16="http://schemas.microsoft.com/office/drawing/2014/main" id="{96F0264F-0B6F-41FC-98F0-89B6EC6BD7A5}"/>
                      </a:ext>
                    </a:extLst>
                  </p:cNvPr>
                  <p:cNvSpPr/>
                  <p:nvPr/>
                </p:nvSpPr>
                <p:spPr>
                  <a:xfrm>
                    <a:off x="5750026" y="5812681"/>
                    <a:ext cx="294700" cy="215944"/>
                  </a:xfrm>
                  <a:custGeom>
                    <a:avLst/>
                    <a:gdLst>
                      <a:gd name="connsiteX0" fmla="*/ 149308 w 294699"/>
                      <a:gd name="connsiteY0" fmla="*/ 61226 h 215943"/>
                      <a:gd name="connsiteX1" fmla="*/ 150071 w 294699"/>
                      <a:gd name="connsiteY1" fmla="*/ 0 h 215943"/>
                      <a:gd name="connsiteX2" fmla="*/ 161757 w 294699"/>
                      <a:gd name="connsiteY2" fmla="*/ 5843 h 215943"/>
                      <a:gd name="connsiteX3" fmla="*/ 209773 w 294699"/>
                      <a:gd name="connsiteY3" fmla="*/ 9908 h 215943"/>
                      <a:gd name="connsiteX4" fmla="*/ 283193 w 294699"/>
                      <a:gd name="connsiteY4" fmla="*/ 508 h 215943"/>
                      <a:gd name="connsiteX5" fmla="*/ 287004 w 294699"/>
                      <a:gd name="connsiteY5" fmla="*/ 5081 h 215943"/>
                      <a:gd name="connsiteX6" fmla="*/ 286242 w 294699"/>
                      <a:gd name="connsiteY6" fmla="*/ 58432 h 215943"/>
                      <a:gd name="connsiteX7" fmla="*/ 291577 w 294699"/>
                      <a:gd name="connsiteY7" fmla="*/ 76724 h 215943"/>
                      <a:gd name="connsiteX8" fmla="*/ 294626 w 294699"/>
                      <a:gd name="connsiteY8" fmla="*/ 87140 h 215943"/>
                      <a:gd name="connsiteX9" fmla="*/ 294880 w 294699"/>
                      <a:gd name="connsiteY9" fmla="*/ 147350 h 215943"/>
                      <a:gd name="connsiteX10" fmla="*/ 274302 w 294699"/>
                      <a:gd name="connsiteY10" fmla="*/ 180885 h 215943"/>
                      <a:gd name="connsiteX11" fmla="*/ 236702 w 294699"/>
                      <a:gd name="connsiteY11" fmla="*/ 189777 h 215943"/>
                      <a:gd name="connsiteX12" fmla="*/ 146006 w 294699"/>
                      <a:gd name="connsiteY12" fmla="*/ 216960 h 215943"/>
                      <a:gd name="connsiteX13" fmla="*/ 107898 w 294699"/>
                      <a:gd name="connsiteY13" fmla="*/ 217214 h 215943"/>
                      <a:gd name="connsiteX14" fmla="*/ 6532 w 294699"/>
                      <a:gd name="connsiteY14" fmla="*/ 164117 h 215943"/>
                      <a:gd name="connsiteX15" fmla="*/ 10850 w 294699"/>
                      <a:gd name="connsiteY15" fmla="*/ 136171 h 215943"/>
                      <a:gd name="connsiteX16" fmla="*/ 16439 w 294699"/>
                      <a:gd name="connsiteY16" fmla="*/ 137696 h 215943"/>
                      <a:gd name="connsiteX17" fmla="*/ 16185 w 294699"/>
                      <a:gd name="connsiteY17" fmla="*/ 137442 h 215943"/>
                      <a:gd name="connsiteX18" fmla="*/ 68774 w 294699"/>
                      <a:gd name="connsiteY18" fmla="*/ 110512 h 215943"/>
                      <a:gd name="connsiteX19" fmla="*/ 97228 w 294699"/>
                      <a:gd name="connsiteY19" fmla="*/ 90442 h 215943"/>
                      <a:gd name="connsiteX20" fmla="*/ 119330 w 294699"/>
                      <a:gd name="connsiteY20" fmla="*/ 77740 h 215943"/>
                      <a:gd name="connsiteX21" fmla="*/ 140925 w 294699"/>
                      <a:gd name="connsiteY21" fmla="*/ 71643 h 215943"/>
                      <a:gd name="connsiteX22" fmla="*/ 149308 w 294699"/>
                      <a:gd name="connsiteY22" fmla="*/ 61226 h 2159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294699" h="215943">
                        <a:moveTo>
                          <a:pt x="149308" y="61226"/>
                        </a:moveTo>
                        <a:cubicBezTo>
                          <a:pt x="150071" y="40902"/>
                          <a:pt x="146514" y="20324"/>
                          <a:pt x="150071" y="0"/>
                        </a:cubicBezTo>
                        <a:cubicBezTo>
                          <a:pt x="152611" y="4573"/>
                          <a:pt x="157438" y="4319"/>
                          <a:pt x="161757" y="5843"/>
                        </a:cubicBezTo>
                        <a:cubicBezTo>
                          <a:pt x="170903" y="9400"/>
                          <a:pt x="203167" y="9908"/>
                          <a:pt x="209773" y="9908"/>
                        </a:cubicBezTo>
                        <a:cubicBezTo>
                          <a:pt x="234670" y="9908"/>
                          <a:pt x="259313" y="8130"/>
                          <a:pt x="283193" y="508"/>
                        </a:cubicBezTo>
                        <a:cubicBezTo>
                          <a:pt x="285480" y="1270"/>
                          <a:pt x="286750" y="3049"/>
                          <a:pt x="287004" y="5081"/>
                        </a:cubicBezTo>
                        <a:cubicBezTo>
                          <a:pt x="288020" y="22865"/>
                          <a:pt x="290815" y="40648"/>
                          <a:pt x="286242" y="58432"/>
                        </a:cubicBezTo>
                        <a:cubicBezTo>
                          <a:pt x="285480" y="65291"/>
                          <a:pt x="285480" y="71643"/>
                          <a:pt x="291577" y="76724"/>
                        </a:cubicBezTo>
                        <a:cubicBezTo>
                          <a:pt x="294372" y="79264"/>
                          <a:pt x="294626" y="83329"/>
                          <a:pt x="294626" y="87140"/>
                        </a:cubicBezTo>
                        <a:cubicBezTo>
                          <a:pt x="294626" y="107210"/>
                          <a:pt x="294880" y="127280"/>
                          <a:pt x="294880" y="147350"/>
                        </a:cubicBezTo>
                        <a:cubicBezTo>
                          <a:pt x="300977" y="164117"/>
                          <a:pt x="291831" y="178090"/>
                          <a:pt x="274302" y="180885"/>
                        </a:cubicBezTo>
                        <a:cubicBezTo>
                          <a:pt x="267188" y="182155"/>
                          <a:pt x="242545" y="186728"/>
                          <a:pt x="236702" y="189777"/>
                        </a:cubicBezTo>
                        <a:cubicBezTo>
                          <a:pt x="222475" y="196890"/>
                          <a:pt x="159978" y="215690"/>
                          <a:pt x="146006" y="216960"/>
                        </a:cubicBezTo>
                        <a:cubicBezTo>
                          <a:pt x="133303" y="217976"/>
                          <a:pt x="120601" y="218230"/>
                          <a:pt x="107898" y="217214"/>
                        </a:cubicBezTo>
                        <a:cubicBezTo>
                          <a:pt x="105612" y="216960"/>
                          <a:pt x="39812" y="214165"/>
                          <a:pt x="6532" y="164117"/>
                        </a:cubicBezTo>
                        <a:cubicBezTo>
                          <a:pt x="-1852" y="151415"/>
                          <a:pt x="-3885" y="143285"/>
                          <a:pt x="10850" y="136171"/>
                        </a:cubicBezTo>
                        <a:cubicBezTo>
                          <a:pt x="13137" y="135156"/>
                          <a:pt x="14915" y="135917"/>
                          <a:pt x="16439" y="137696"/>
                        </a:cubicBezTo>
                        <a:cubicBezTo>
                          <a:pt x="16439" y="137696"/>
                          <a:pt x="16439" y="137442"/>
                          <a:pt x="16185" y="137442"/>
                        </a:cubicBezTo>
                        <a:lnTo>
                          <a:pt x="68774" y="110512"/>
                        </a:lnTo>
                        <a:cubicBezTo>
                          <a:pt x="77920" y="103399"/>
                          <a:pt x="87066" y="97810"/>
                          <a:pt x="97228" y="90442"/>
                        </a:cubicBezTo>
                        <a:cubicBezTo>
                          <a:pt x="103833" y="84853"/>
                          <a:pt x="111963" y="81296"/>
                          <a:pt x="119330" y="77740"/>
                        </a:cubicBezTo>
                        <a:cubicBezTo>
                          <a:pt x="125682" y="73167"/>
                          <a:pt x="133557" y="72913"/>
                          <a:pt x="140925" y="71643"/>
                        </a:cubicBezTo>
                        <a:cubicBezTo>
                          <a:pt x="146768" y="70372"/>
                          <a:pt x="149054" y="68848"/>
                          <a:pt x="149308" y="61226"/>
                        </a:cubicBezTo>
                        <a:close/>
                      </a:path>
                    </a:pathLst>
                  </a:custGeom>
                  <a:solidFill>
                    <a:schemeClr val="accent5">
                      <a:lumMod val="40000"/>
                      <a:lumOff val="60000"/>
                    </a:schemeClr>
                  </a:solidFill>
                  <a:ln w="253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3" name="Freeform: Shape 44">
                    <a:extLst>
                      <a:ext uri="{FF2B5EF4-FFF2-40B4-BE49-F238E27FC236}">
                        <a16:creationId xmlns:a16="http://schemas.microsoft.com/office/drawing/2014/main" id="{1A70E97E-B846-47B4-BE92-C2F65B9A0F92}"/>
                      </a:ext>
                    </a:extLst>
                  </p:cNvPr>
                  <p:cNvSpPr/>
                  <p:nvPr/>
                </p:nvSpPr>
                <p:spPr>
                  <a:xfrm>
                    <a:off x="5749772" y="5948376"/>
                    <a:ext cx="294700" cy="81296"/>
                  </a:xfrm>
                  <a:custGeom>
                    <a:avLst/>
                    <a:gdLst>
                      <a:gd name="connsiteX0" fmla="*/ 274302 w 294699"/>
                      <a:gd name="connsiteY0" fmla="*/ 45189 h 81296"/>
                      <a:gd name="connsiteX1" fmla="*/ 294880 w 294699"/>
                      <a:gd name="connsiteY1" fmla="*/ 11654 h 81296"/>
                      <a:gd name="connsiteX2" fmla="*/ 192751 w 294699"/>
                      <a:gd name="connsiteY2" fmla="*/ 41124 h 81296"/>
                      <a:gd name="connsiteX3" fmla="*/ 143719 w 294699"/>
                      <a:gd name="connsiteY3" fmla="*/ 51541 h 81296"/>
                      <a:gd name="connsiteX4" fmla="*/ 120092 w 294699"/>
                      <a:gd name="connsiteY4" fmla="*/ 51032 h 81296"/>
                      <a:gd name="connsiteX5" fmla="*/ 42099 w 294699"/>
                      <a:gd name="connsiteY5" fmla="*/ 30962 h 81296"/>
                      <a:gd name="connsiteX6" fmla="*/ 18726 w 294699"/>
                      <a:gd name="connsiteY6" fmla="*/ 5303 h 81296"/>
                      <a:gd name="connsiteX7" fmla="*/ 10850 w 294699"/>
                      <a:gd name="connsiteY7" fmla="*/ 476 h 81296"/>
                      <a:gd name="connsiteX8" fmla="*/ 6531 w 294699"/>
                      <a:gd name="connsiteY8" fmla="*/ 28422 h 81296"/>
                      <a:gd name="connsiteX9" fmla="*/ 107898 w 294699"/>
                      <a:gd name="connsiteY9" fmla="*/ 81519 h 81296"/>
                      <a:gd name="connsiteX10" fmla="*/ 146006 w 294699"/>
                      <a:gd name="connsiteY10" fmla="*/ 81265 h 81296"/>
                      <a:gd name="connsiteX11" fmla="*/ 236702 w 294699"/>
                      <a:gd name="connsiteY11" fmla="*/ 54081 h 81296"/>
                      <a:gd name="connsiteX12" fmla="*/ 274302 w 294699"/>
                      <a:gd name="connsiteY12" fmla="*/ 45189 h 81296"/>
                      <a:gd name="connsiteX13" fmla="*/ 194275 w 294699"/>
                      <a:gd name="connsiteY13" fmla="*/ 70086 h 81296"/>
                      <a:gd name="connsiteX14" fmla="*/ 195292 w 294699"/>
                      <a:gd name="connsiteY14" fmla="*/ 69832 h 81296"/>
                      <a:gd name="connsiteX15" fmla="*/ 193513 w 294699"/>
                      <a:gd name="connsiteY15" fmla="*/ 70340 h 81296"/>
                      <a:gd name="connsiteX16" fmla="*/ 194275 w 294699"/>
                      <a:gd name="connsiteY16" fmla="*/ 70086 h 81296"/>
                      <a:gd name="connsiteX17" fmla="*/ 197578 w 294699"/>
                      <a:gd name="connsiteY17" fmla="*/ 70340 h 81296"/>
                      <a:gd name="connsiteX18" fmla="*/ 197578 w 294699"/>
                      <a:gd name="connsiteY18" fmla="*/ 70340 h 81296"/>
                      <a:gd name="connsiteX19" fmla="*/ 197578 w 294699"/>
                      <a:gd name="connsiteY19" fmla="*/ 70340 h 812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294699" h="81296">
                        <a:moveTo>
                          <a:pt x="274302" y="45189"/>
                        </a:moveTo>
                        <a:cubicBezTo>
                          <a:pt x="291831" y="42141"/>
                          <a:pt x="300977" y="28168"/>
                          <a:pt x="294880" y="11654"/>
                        </a:cubicBezTo>
                        <a:cubicBezTo>
                          <a:pt x="258804" y="14703"/>
                          <a:pt x="225270" y="25881"/>
                          <a:pt x="192751" y="41124"/>
                        </a:cubicBezTo>
                        <a:cubicBezTo>
                          <a:pt x="177254" y="48492"/>
                          <a:pt x="160487" y="49762"/>
                          <a:pt x="143719" y="51541"/>
                        </a:cubicBezTo>
                        <a:cubicBezTo>
                          <a:pt x="138130" y="52049"/>
                          <a:pt x="124919" y="51795"/>
                          <a:pt x="120092" y="51032"/>
                        </a:cubicBezTo>
                        <a:cubicBezTo>
                          <a:pt x="93417" y="47730"/>
                          <a:pt x="66996" y="41887"/>
                          <a:pt x="42099" y="30962"/>
                        </a:cubicBezTo>
                        <a:cubicBezTo>
                          <a:pt x="39050" y="29692"/>
                          <a:pt x="28380" y="19530"/>
                          <a:pt x="18726" y="5303"/>
                        </a:cubicBezTo>
                        <a:cubicBezTo>
                          <a:pt x="16693" y="2255"/>
                          <a:pt x="14661" y="-1302"/>
                          <a:pt x="10850" y="476"/>
                        </a:cubicBezTo>
                        <a:cubicBezTo>
                          <a:pt x="-3885" y="7590"/>
                          <a:pt x="-1852" y="15719"/>
                          <a:pt x="6531" y="28422"/>
                        </a:cubicBezTo>
                        <a:cubicBezTo>
                          <a:pt x="39812" y="78724"/>
                          <a:pt x="105611" y="81265"/>
                          <a:pt x="107898" y="81519"/>
                        </a:cubicBezTo>
                        <a:cubicBezTo>
                          <a:pt x="120601" y="82535"/>
                          <a:pt x="133303" y="82281"/>
                          <a:pt x="146006" y="81265"/>
                        </a:cubicBezTo>
                        <a:cubicBezTo>
                          <a:pt x="159724" y="79994"/>
                          <a:pt x="222221" y="61194"/>
                          <a:pt x="236702" y="54081"/>
                        </a:cubicBezTo>
                        <a:cubicBezTo>
                          <a:pt x="242545" y="51032"/>
                          <a:pt x="267188" y="46460"/>
                          <a:pt x="274302" y="45189"/>
                        </a:cubicBezTo>
                        <a:close/>
                        <a:moveTo>
                          <a:pt x="194275" y="70086"/>
                        </a:moveTo>
                        <a:cubicBezTo>
                          <a:pt x="194784" y="70086"/>
                          <a:pt x="195038" y="69832"/>
                          <a:pt x="195292" y="69832"/>
                        </a:cubicBezTo>
                        <a:cubicBezTo>
                          <a:pt x="194784" y="70086"/>
                          <a:pt x="194021" y="70340"/>
                          <a:pt x="193513" y="70340"/>
                        </a:cubicBezTo>
                        <a:cubicBezTo>
                          <a:pt x="193767" y="70340"/>
                          <a:pt x="194021" y="70086"/>
                          <a:pt x="194275" y="70086"/>
                        </a:cubicBezTo>
                        <a:close/>
                        <a:moveTo>
                          <a:pt x="197578" y="70340"/>
                        </a:moveTo>
                        <a:cubicBezTo>
                          <a:pt x="197832" y="70595"/>
                          <a:pt x="197578" y="70849"/>
                          <a:pt x="197578" y="70340"/>
                        </a:cubicBezTo>
                        <a:lnTo>
                          <a:pt x="197578" y="70340"/>
                        </a:lnTo>
                        <a:close/>
                      </a:path>
                    </a:pathLst>
                  </a:custGeom>
                  <a:solidFill>
                    <a:srgbClr val="BCBEBE"/>
                  </a:solidFill>
                  <a:ln w="253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" name="Freeform: Shape 42">
                  <a:extLst>
                    <a:ext uri="{FF2B5EF4-FFF2-40B4-BE49-F238E27FC236}">
                      <a16:creationId xmlns:a16="http://schemas.microsoft.com/office/drawing/2014/main" id="{EAC83727-5E4B-4156-A853-5DE327730888}"/>
                    </a:ext>
                  </a:extLst>
                </p:cNvPr>
                <p:cNvSpPr/>
                <p:nvPr/>
              </p:nvSpPr>
              <p:spPr>
                <a:xfrm>
                  <a:off x="5718453" y="5746751"/>
                  <a:ext cx="336799" cy="258278"/>
                </a:xfrm>
                <a:custGeom>
                  <a:avLst/>
                  <a:gdLst>
                    <a:gd name="connsiteX0" fmla="*/ 71040 w 336799"/>
                    <a:gd name="connsiteY0" fmla="*/ 148942 h 258278"/>
                    <a:gd name="connsiteX1" fmla="*/ 160268 w 336799"/>
                    <a:gd name="connsiteY1" fmla="*/ 243662 h 258278"/>
                    <a:gd name="connsiteX2" fmla="*/ 134872 w 336799"/>
                    <a:gd name="connsiteY2" fmla="*/ 256360 h 258278"/>
                    <a:gd name="connsiteX3" fmla="*/ 51822 w 336799"/>
                    <a:gd name="connsiteY3" fmla="*/ 237141 h 258278"/>
                    <a:gd name="connsiteX4" fmla="*/ 10296 w 336799"/>
                    <a:gd name="connsiteY4" fmla="*/ 201108 h 258278"/>
                    <a:gd name="connsiteX5" fmla="*/ 0 w 336799"/>
                    <a:gd name="connsiteY5" fmla="*/ 185320 h 258278"/>
                    <a:gd name="connsiteX6" fmla="*/ 319637 w 336799"/>
                    <a:gd name="connsiteY6" fmla="*/ 132083 h 258278"/>
                    <a:gd name="connsiteX7" fmla="*/ 334264 w 336799"/>
                    <a:gd name="connsiteY7" fmla="*/ 145169 h 258278"/>
                    <a:gd name="connsiteX8" fmla="*/ 321910 w 336799"/>
                    <a:gd name="connsiteY8" fmla="*/ 179830 h 258278"/>
                    <a:gd name="connsiteX9" fmla="*/ 287934 w 336799"/>
                    <a:gd name="connsiteY9" fmla="*/ 167476 h 258278"/>
                    <a:gd name="connsiteX10" fmla="*/ 299602 w 336799"/>
                    <a:gd name="connsiteY10" fmla="*/ 133156 h 258278"/>
                    <a:gd name="connsiteX11" fmla="*/ 319637 w 336799"/>
                    <a:gd name="connsiteY11" fmla="*/ 132083 h 258278"/>
                    <a:gd name="connsiteX12" fmla="*/ 110505 w 336799"/>
                    <a:gd name="connsiteY12" fmla="*/ 120801 h 258278"/>
                    <a:gd name="connsiteX13" fmla="*/ 149285 w 336799"/>
                    <a:gd name="connsiteY13" fmla="*/ 136245 h 258278"/>
                    <a:gd name="connsiteX14" fmla="*/ 166101 w 336799"/>
                    <a:gd name="connsiteY14" fmla="*/ 151689 h 258278"/>
                    <a:gd name="connsiteX15" fmla="*/ 150315 w 336799"/>
                    <a:gd name="connsiteY15" fmla="*/ 167476 h 258278"/>
                    <a:gd name="connsiteX16" fmla="*/ 133156 w 336799"/>
                    <a:gd name="connsiteY16" fmla="*/ 158896 h 258278"/>
                    <a:gd name="connsiteX17" fmla="*/ 89228 w 336799"/>
                    <a:gd name="connsiteY17" fmla="*/ 135902 h 258278"/>
                    <a:gd name="connsiteX18" fmla="*/ 241602 w 336799"/>
                    <a:gd name="connsiteY18" fmla="*/ 93003 h 258278"/>
                    <a:gd name="connsiteX19" fmla="*/ 241945 w 336799"/>
                    <a:gd name="connsiteY19" fmla="*/ 94376 h 258278"/>
                    <a:gd name="connsiteX20" fmla="*/ 241945 w 336799"/>
                    <a:gd name="connsiteY20" fmla="*/ 95406 h 258278"/>
                    <a:gd name="connsiteX21" fmla="*/ 241602 w 336799"/>
                    <a:gd name="connsiteY21" fmla="*/ 93003 h 258278"/>
                    <a:gd name="connsiteX22" fmla="*/ 180516 w 336799"/>
                    <a:gd name="connsiteY22" fmla="*/ 0 h 258278"/>
                    <a:gd name="connsiteX23" fmla="*/ 196303 w 336799"/>
                    <a:gd name="connsiteY23" fmla="*/ 7893 h 258278"/>
                    <a:gd name="connsiteX24" fmla="*/ 235769 w 336799"/>
                    <a:gd name="connsiteY24" fmla="*/ 12698 h 258278"/>
                    <a:gd name="connsiteX25" fmla="*/ 236112 w 336799"/>
                    <a:gd name="connsiteY25" fmla="*/ 94376 h 258278"/>
                    <a:gd name="connsiteX26" fmla="*/ 230964 w 336799"/>
                    <a:gd name="connsiteY26" fmla="*/ 109475 h 258278"/>
                    <a:gd name="connsiteX27" fmla="*/ 204882 w 336799"/>
                    <a:gd name="connsiteY27" fmla="*/ 125606 h 258278"/>
                    <a:gd name="connsiteX28" fmla="*/ 187722 w 336799"/>
                    <a:gd name="connsiteY28" fmla="*/ 125263 h 258278"/>
                    <a:gd name="connsiteX29" fmla="*/ 138990 w 336799"/>
                    <a:gd name="connsiteY29" fmla="*/ 104672 h 258278"/>
                    <a:gd name="connsiteX30" fmla="*/ 167818 w 336799"/>
                    <a:gd name="connsiteY30" fmla="*/ 96434 h 258278"/>
                    <a:gd name="connsiteX31" fmla="*/ 179486 w 336799"/>
                    <a:gd name="connsiteY31" fmla="*/ 82707 h 258278"/>
                    <a:gd name="connsiteX32" fmla="*/ 180516 w 336799"/>
                    <a:gd name="connsiteY32" fmla="*/ 0 h 2582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336799" h="258278">
                      <a:moveTo>
                        <a:pt x="71040" y="148942"/>
                      </a:moveTo>
                      <a:cubicBezTo>
                        <a:pt x="117370" y="164042"/>
                        <a:pt x="150658" y="193901"/>
                        <a:pt x="160268" y="243662"/>
                      </a:cubicBezTo>
                      <a:cubicBezTo>
                        <a:pt x="167131" y="264253"/>
                        <a:pt x="145168" y="257389"/>
                        <a:pt x="134872" y="256360"/>
                      </a:cubicBezTo>
                      <a:cubicBezTo>
                        <a:pt x="106731" y="253272"/>
                        <a:pt x="78933" y="246065"/>
                        <a:pt x="51822" y="237141"/>
                      </a:cubicBezTo>
                      <a:cubicBezTo>
                        <a:pt x="32603" y="230964"/>
                        <a:pt x="19219" y="218611"/>
                        <a:pt x="10296" y="201108"/>
                      </a:cubicBezTo>
                      <a:cubicBezTo>
                        <a:pt x="7207" y="195616"/>
                        <a:pt x="3776" y="190125"/>
                        <a:pt x="0" y="185320"/>
                      </a:cubicBezTo>
                      <a:close/>
                      <a:moveTo>
                        <a:pt x="319637" y="132083"/>
                      </a:moveTo>
                      <a:cubicBezTo>
                        <a:pt x="325943" y="134272"/>
                        <a:pt x="331347" y="138819"/>
                        <a:pt x="334264" y="145169"/>
                      </a:cubicBezTo>
                      <a:cubicBezTo>
                        <a:pt x="340443" y="158210"/>
                        <a:pt x="334951" y="173310"/>
                        <a:pt x="321910" y="179830"/>
                      </a:cubicBezTo>
                      <a:cubicBezTo>
                        <a:pt x="308183" y="186351"/>
                        <a:pt x="294797" y="181546"/>
                        <a:pt x="287934" y="167476"/>
                      </a:cubicBezTo>
                      <a:cubicBezTo>
                        <a:pt x="281413" y="153748"/>
                        <a:pt x="286217" y="139333"/>
                        <a:pt x="299602" y="133156"/>
                      </a:cubicBezTo>
                      <a:cubicBezTo>
                        <a:pt x="306123" y="130068"/>
                        <a:pt x="313330" y="129896"/>
                        <a:pt x="319637" y="132083"/>
                      </a:cubicBezTo>
                      <a:close/>
                      <a:moveTo>
                        <a:pt x="110505" y="120801"/>
                      </a:moveTo>
                      <a:cubicBezTo>
                        <a:pt x="120801" y="124918"/>
                        <a:pt x="142765" y="132814"/>
                        <a:pt x="149285" y="136245"/>
                      </a:cubicBezTo>
                      <a:cubicBezTo>
                        <a:pt x="154433" y="138991"/>
                        <a:pt x="169533" y="146198"/>
                        <a:pt x="166101" y="151689"/>
                      </a:cubicBezTo>
                      <a:cubicBezTo>
                        <a:pt x="161640" y="158896"/>
                        <a:pt x="157178" y="162327"/>
                        <a:pt x="150315" y="167476"/>
                      </a:cubicBezTo>
                      <a:cubicBezTo>
                        <a:pt x="144823" y="171593"/>
                        <a:pt x="137617" y="161984"/>
                        <a:pt x="133156" y="158896"/>
                      </a:cubicBezTo>
                      <a:cubicBezTo>
                        <a:pt x="127665" y="155121"/>
                        <a:pt x="96435" y="133843"/>
                        <a:pt x="89228" y="135902"/>
                      </a:cubicBezTo>
                      <a:close/>
                      <a:moveTo>
                        <a:pt x="241602" y="93003"/>
                      </a:moveTo>
                      <a:cubicBezTo>
                        <a:pt x="241602" y="93689"/>
                        <a:pt x="241945" y="94033"/>
                        <a:pt x="241945" y="94376"/>
                      </a:cubicBezTo>
                      <a:cubicBezTo>
                        <a:pt x="241945" y="94719"/>
                        <a:pt x="241945" y="95063"/>
                        <a:pt x="241945" y="95406"/>
                      </a:cubicBezTo>
                      <a:cubicBezTo>
                        <a:pt x="241945" y="94719"/>
                        <a:pt x="241602" y="93689"/>
                        <a:pt x="241602" y="93003"/>
                      </a:cubicBezTo>
                      <a:close/>
                      <a:moveTo>
                        <a:pt x="180516" y="0"/>
                      </a:moveTo>
                      <a:cubicBezTo>
                        <a:pt x="184291" y="6177"/>
                        <a:pt x="190812" y="5834"/>
                        <a:pt x="196303" y="7893"/>
                      </a:cubicBezTo>
                      <a:cubicBezTo>
                        <a:pt x="208656" y="12698"/>
                        <a:pt x="216551" y="11669"/>
                        <a:pt x="235769" y="12698"/>
                      </a:cubicBezTo>
                      <a:cubicBezTo>
                        <a:pt x="236456" y="38780"/>
                        <a:pt x="235769" y="68293"/>
                        <a:pt x="236112" y="94376"/>
                      </a:cubicBezTo>
                      <a:cubicBezTo>
                        <a:pt x="236456" y="99867"/>
                        <a:pt x="237485" y="105701"/>
                        <a:pt x="230964" y="109475"/>
                      </a:cubicBezTo>
                      <a:cubicBezTo>
                        <a:pt x="222041" y="114624"/>
                        <a:pt x="213461" y="120115"/>
                        <a:pt x="204882" y="125606"/>
                      </a:cubicBezTo>
                      <a:cubicBezTo>
                        <a:pt x="198705" y="129382"/>
                        <a:pt x="193900" y="129725"/>
                        <a:pt x="187722" y="125263"/>
                      </a:cubicBezTo>
                      <a:cubicBezTo>
                        <a:pt x="172966" y="114967"/>
                        <a:pt x="155806" y="110162"/>
                        <a:pt x="138990" y="104672"/>
                      </a:cubicBezTo>
                      <a:cubicBezTo>
                        <a:pt x="147913" y="98494"/>
                        <a:pt x="158209" y="97808"/>
                        <a:pt x="167818" y="96434"/>
                      </a:cubicBezTo>
                      <a:cubicBezTo>
                        <a:pt x="176055" y="95062"/>
                        <a:pt x="179143" y="93003"/>
                        <a:pt x="179486" y="82707"/>
                      </a:cubicBezTo>
                      <a:cubicBezTo>
                        <a:pt x="180516" y="55252"/>
                        <a:pt x="176055" y="27455"/>
                        <a:pt x="180516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2539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45">
                <a:extLst>
                  <a:ext uri="{FF2B5EF4-FFF2-40B4-BE49-F238E27FC236}">
                    <a16:creationId xmlns:a16="http://schemas.microsoft.com/office/drawing/2014/main" id="{0DCFED74-871C-4468-88EF-722237280D06}"/>
                  </a:ext>
                </a:extLst>
              </p:cNvPr>
              <p:cNvGrpSpPr/>
              <p:nvPr/>
            </p:nvGrpSpPr>
            <p:grpSpPr>
              <a:xfrm>
                <a:off x="5940772" y="5609818"/>
                <a:ext cx="295902" cy="435172"/>
                <a:chOff x="5930781" y="5711305"/>
                <a:chExt cx="219049" cy="322147"/>
              </a:xfrm>
            </p:grpSpPr>
            <p:sp>
              <p:nvSpPr>
                <p:cNvPr id="17" name="Freeform: Shape 46">
                  <a:extLst>
                    <a:ext uri="{FF2B5EF4-FFF2-40B4-BE49-F238E27FC236}">
                      <a16:creationId xmlns:a16="http://schemas.microsoft.com/office/drawing/2014/main" id="{47F6C746-9CE3-4EB4-8477-C1413321B088}"/>
                    </a:ext>
                  </a:extLst>
                </p:cNvPr>
                <p:cNvSpPr/>
                <p:nvPr/>
              </p:nvSpPr>
              <p:spPr>
                <a:xfrm>
                  <a:off x="5930781" y="5711305"/>
                  <a:ext cx="218484" cy="320105"/>
                </a:xfrm>
                <a:custGeom>
                  <a:avLst/>
                  <a:gdLst>
                    <a:gd name="connsiteX0" fmla="*/ 163918 w 218484"/>
                    <a:gd name="connsiteY0" fmla="*/ 148630 h 320104"/>
                    <a:gd name="connsiteX1" fmla="*/ 218793 w 218484"/>
                    <a:gd name="connsiteY1" fmla="*/ 121192 h 320104"/>
                    <a:gd name="connsiteX2" fmla="*/ 208377 w 218484"/>
                    <a:gd name="connsiteY2" fmla="*/ 113317 h 320104"/>
                    <a:gd name="connsiteX3" fmla="*/ 183734 w 218484"/>
                    <a:gd name="connsiteY3" fmla="*/ 71906 h 320104"/>
                    <a:gd name="connsiteX4" fmla="*/ 160362 w 218484"/>
                    <a:gd name="connsiteY4" fmla="*/ 1788 h 320104"/>
                    <a:gd name="connsiteX5" fmla="*/ 154518 w 218484"/>
                    <a:gd name="connsiteY5" fmla="*/ 518 h 320104"/>
                    <a:gd name="connsiteX6" fmla="*/ 106757 w 218484"/>
                    <a:gd name="connsiteY6" fmla="*/ 24399 h 320104"/>
                    <a:gd name="connsiteX7" fmla="*/ 87957 w 218484"/>
                    <a:gd name="connsiteY7" fmla="*/ 27447 h 320104"/>
                    <a:gd name="connsiteX8" fmla="*/ 77033 w 218484"/>
                    <a:gd name="connsiteY8" fmla="*/ 29226 h 320104"/>
                    <a:gd name="connsiteX9" fmla="*/ 22666 w 218484"/>
                    <a:gd name="connsiteY9" fmla="*/ 55139 h 320104"/>
                    <a:gd name="connsiteX10" fmla="*/ 1325 w 218484"/>
                    <a:gd name="connsiteY10" fmla="*/ 88420 h 320104"/>
                    <a:gd name="connsiteX11" fmla="*/ 9709 w 218484"/>
                    <a:gd name="connsiteY11" fmla="*/ 126019 h 320104"/>
                    <a:gd name="connsiteX12" fmla="*/ 24698 w 218484"/>
                    <a:gd name="connsiteY12" fmla="*/ 219510 h 320104"/>
                    <a:gd name="connsiteX13" fmla="*/ 40957 w 218484"/>
                    <a:gd name="connsiteY13" fmla="*/ 253807 h 320104"/>
                    <a:gd name="connsiteX14" fmla="*/ 132924 w 218484"/>
                    <a:gd name="connsiteY14" fmla="*/ 321893 h 320104"/>
                    <a:gd name="connsiteX15" fmla="*/ 156297 w 218484"/>
                    <a:gd name="connsiteY15" fmla="*/ 305888 h 320104"/>
                    <a:gd name="connsiteX16" fmla="*/ 152740 w 218484"/>
                    <a:gd name="connsiteY16" fmla="*/ 301569 h 320104"/>
                    <a:gd name="connsiteX17" fmla="*/ 152994 w 218484"/>
                    <a:gd name="connsiteY17" fmla="*/ 301569 h 320104"/>
                    <a:gd name="connsiteX18" fmla="*/ 154518 w 218484"/>
                    <a:gd name="connsiteY18" fmla="*/ 242375 h 320104"/>
                    <a:gd name="connsiteX19" fmla="*/ 160362 w 218484"/>
                    <a:gd name="connsiteY19" fmla="*/ 208078 h 320104"/>
                    <a:gd name="connsiteX20" fmla="*/ 162140 w 218484"/>
                    <a:gd name="connsiteY20" fmla="*/ 182673 h 320104"/>
                    <a:gd name="connsiteX21" fmla="*/ 158329 w 218484"/>
                    <a:gd name="connsiteY21" fmla="*/ 160824 h 320104"/>
                    <a:gd name="connsiteX22" fmla="*/ 163918 w 218484"/>
                    <a:gd name="connsiteY22" fmla="*/ 148630 h 320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18484" h="320104">
                      <a:moveTo>
                        <a:pt x="163918" y="148630"/>
                      </a:moveTo>
                      <a:cubicBezTo>
                        <a:pt x="181956" y="139230"/>
                        <a:pt x="202026" y="133133"/>
                        <a:pt x="218793" y="121192"/>
                      </a:cubicBezTo>
                      <a:cubicBezTo>
                        <a:pt x="213458" y="120938"/>
                        <a:pt x="211680" y="116365"/>
                        <a:pt x="208377" y="113317"/>
                      </a:cubicBezTo>
                      <a:cubicBezTo>
                        <a:pt x="201264" y="106457"/>
                        <a:pt x="186783" y="77750"/>
                        <a:pt x="183734" y="71906"/>
                      </a:cubicBezTo>
                      <a:cubicBezTo>
                        <a:pt x="173064" y="49550"/>
                        <a:pt x="163918" y="26685"/>
                        <a:pt x="160362" y="1788"/>
                      </a:cubicBezTo>
                      <a:cubicBezTo>
                        <a:pt x="158837" y="10"/>
                        <a:pt x="156551" y="-498"/>
                        <a:pt x="154518" y="518"/>
                      </a:cubicBezTo>
                      <a:cubicBezTo>
                        <a:pt x="138005" y="7123"/>
                        <a:pt x="120730" y="12712"/>
                        <a:pt x="106757" y="24399"/>
                      </a:cubicBezTo>
                      <a:cubicBezTo>
                        <a:pt x="100914" y="27955"/>
                        <a:pt x="95324" y="30750"/>
                        <a:pt x="87957" y="27447"/>
                      </a:cubicBezTo>
                      <a:cubicBezTo>
                        <a:pt x="84400" y="25923"/>
                        <a:pt x="80590" y="27447"/>
                        <a:pt x="77033" y="29226"/>
                      </a:cubicBezTo>
                      <a:cubicBezTo>
                        <a:pt x="58995" y="37863"/>
                        <a:pt x="40957" y="46501"/>
                        <a:pt x="22666" y="55139"/>
                      </a:cubicBezTo>
                      <a:cubicBezTo>
                        <a:pt x="5136" y="56917"/>
                        <a:pt x="-3502" y="71398"/>
                        <a:pt x="1325" y="88420"/>
                      </a:cubicBezTo>
                      <a:cubicBezTo>
                        <a:pt x="3358" y="95533"/>
                        <a:pt x="9963" y="119668"/>
                        <a:pt x="9709" y="126019"/>
                      </a:cubicBezTo>
                      <a:cubicBezTo>
                        <a:pt x="9455" y="142025"/>
                        <a:pt x="19871" y="206554"/>
                        <a:pt x="24698" y="219510"/>
                      </a:cubicBezTo>
                      <a:cubicBezTo>
                        <a:pt x="29271" y="231451"/>
                        <a:pt x="34606" y="242883"/>
                        <a:pt x="40957" y="253807"/>
                      </a:cubicBezTo>
                      <a:cubicBezTo>
                        <a:pt x="41974" y="255586"/>
                        <a:pt x="73222" y="314017"/>
                        <a:pt x="132924" y="321893"/>
                      </a:cubicBezTo>
                      <a:cubicBezTo>
                        <a:pt x="148167" y="323925"/>
                        <a:pt x="156297" y="322147"/>
                        <a:pt x="156297" y="305888"/>
                      </a:cubicBezTo>
                      <a:cubicBezTo>
                        <a:pt x="156297" y="303347"/>
                        <a:pt x="154773" y="302077"/>
                        <a:pt x="152740" y="301569"/>
                      </a:cubicBezTo>
                      <a:cubicBezTo>
                        <a:pt x="152740" y="301569"/>
                        <a:pt x="152994" y="301569"/>
                        <a:pt x="152994" y="301569"/>
                      </a:cubicBezTo>
                      <a:lnTo>
                        <a:pt x="154518" y="242375"/>
                      </a:lnTo>
                      <a:cubicBezTo>
                        <a:pt x="156805" y="231196"/>
                        <a:pt x="158075" y="220272"/>
                        <a:pt x="160362" y="208078"/>
                      </a:cubicBezTo>
                      <a:cubicBezTo>
                        <a:pt x="162648" y="199694"/>
                        <a:pt x="162394" y="190803"/>
                        <a:pt x="162140" y="182673"/>
                      </a:cubicBezTo>
                      <a:cubicBezTo>
                        <a:pt x="163410" y="174797"/>
                        <a:pt x="160362" y="167938"/>
                        <a:pt x="158329" y="160824"/>
                      </a:cubicBezTo>
                      <a:cubicBezTo>
                        <a:pt x="156805" y="154981"/>
                        <a:pt x="157313" y="152187"/>
                        <a:pt x="163918" y="148630"/>
                      </a:cubicBezTo>
                      <a:close/>
                    </a:path>
                  </a:pathLst>
                </a:custGeom>
                <a:solidFill>
                  <a:schemeClr val="accent5">
                    <a:lumMod val="40000"/>
                    <a:lumOff val="60000"/>
                  </a:schemeClr>
                </a:solidFill>
                <a:ln w="253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47">
                  <a:extLst>
                    <a:ext uri="{FF2B5EF4-FFF2-40B4-BE49-F238E27FC236}">
                      <a16:creationId xmlns:a16="http://schemas.microsoft.com/office/drawing/2014/main" id="{39E824E4-617D-4A0C-BCB7-A75421E0C153}"/>
                    </a:ext>
                  </a:extLst>
                </p:cNvPr>
                <p:cNvSpPr/>
                <p:nvPr/>
              </p:nvSpPr>
              <p:spPr>
                <a:xfrm>
                  <a:off x="5984441" y="5777114"/>
                  <a:ext cx="165389" cy="235760"/>
                </a:xfrm>
                <a:custGeom>
                  <a:avLst/>
                  <a:gdLst>
                    <a:gd name="connsiteX0" fmla="*/ 9654 w 165389"/>
                    <a:gd name="connsiteY0" fmla="*/ 147603 h 235760"/>
                    <a:gd name="connsiteX1" fmla="*/ 101620 w 165389"/>
                    <a:gd name="connsiteY1" fmla="*/ 176566 h 235760"/>
                    <a:gd name="connsiteX2" fmla="*/ 100096 w 165389"/>
                    <a:gd name="connsiteY2" fmla="*/ 235760 h 235760"/>
                    <a:gd name="connsiteX3" fmla="*/ 86123 w 165389"/>
                    <a:gd name="connsiteY3" fmla="*/ 233982 h 235760"/>
                    <a:gd name="connsiteX4" fmla="*/ 48778 w 165389"/>
                    <a:gd name="connsiteY4" fmla="*/ 217977 h 235760"/>
                    <a:gd name="connsiteX5" fmla="*/ 9400 w 165389"/>
                    <a:gd name="connsiteY5" fmla="*/ 168437 h 235760"/>
                    <a:gd name="connsiteX6" fmla="*/ 9654 w 165389"/>
                    <a:gd name="connsiteY6" fmla="*/ 147603 h 235760"/>
                    <a:gd name="connsiteX7" fmla="*/ 68848 w 165389"/>
                    <a:gd name="connsiteY7" fmla="*/ 114069 h 235760"/>
                    <a:gd name="connsiteX8" fmla="*/ 84600 w 165389"/>
                    <a:gd name="connsiteY8" fmla="*/ 120420 h 235760"/>
                    <a:gd name="connsiteX9" fmla="*/ 107465 w 165389"/>
                    <a:gd name="connsiteY9" fmla="*/ 141252 h 235760"/>
                    <a:gd name="connsiteX10" fmla="*/ 104162 w 165389"/>
                    <a:gd name="connsiteY10" fmla="*/ 160306 h 235760"/>
                    <a:gd name="connsiteX11" fmla="*/ 74692 w 165389"/>
                    <a:gd name="connsiteY11" fmla="*/ 138458 h 235760"/>
                    <a:gd name="connsiteX12" fmla="*/ 63513 w 165389"/>
                    <a:gd name="connsiteY12" fmla="*/ 129566 h 235760"/>
                    <a:gd name="connsiteX13" fmla="*/ 68848 w 165389"/>
                    <a:gd name="connsiteY13" fmla="*/ 114069 h 235760"/>
                    <a:gd name="connsiteX14" fmla="*/ 138967 w 165389"/>
                    <a:gd name="connsiteY14" fmla="*/ 23118 h 235760"/>
                    <a:gd name="connsiteX15" fmla="*/ 154972 w 165389"/>
                    <a:gd name="connsiteY15" fmla="*/ 48015 h 235760"/>
                    <a:gd name="connsiteX16" fmla="*/ 165389 w 165389"/>
                    <a:gd name="connsiteY16" fmla="*/ 55891 h 235760"/>
                    <a:gd name="connsiteX17" fmla="*/ 110513 w 165389"/>
                    <a:gd name="connsiteY17" fmla="*/ 83328 h 235760"/>
                    <a:gd name="connsiteX18" fmla="*/ 105178 w 165389"/>
                    <a:gd name="connsiteY18" fmla="*/ 95523 h 235760"/>
                    <a:gd name="connsiteX19" fmla="*/ 108989 w 165389"/>
                    <a:gd name="connsiteY19" fmla="*/ 117117 h 235760"/>
                    <a:gd name="connsiteX20" fmla="*/ 79518 w 165389"/>
                    <a:gd name="connsiteY20" fmla="*/ 91458 h 235760"/>
                    <a:gd name="connsiteX21" fmla="*/ 73675 w 165389"/>
                    <a:gd name="connsiteY21" fmla="*/ 80280 h 235760"/>
                    <a:gd name="connsiteX22" fmla="*/ 75961 w 165389"/>
                    <a:gd name="connsiteY22" fmla="*/ 57669 h 235760"/>
                    <a:gd name="connsiteX23" fmla="*/ 84345 w 165389"/>
                    <a:gd name="connsiteY23" fmla="*/ 49285 h 235760"/>
                    <a:gd name="connsiteX24" fmla="*/ 138967 w 165389"/>
                    <a:gd name="connsiteY24" fmla="*/ 23118 h 235760"/>
                    <a:gd name="connsiteX25" fmla="*/ 19055 w 165389"/>
                    <a:gd name="connsiteY25" fmla="*/ 0 h 235760"/>
                    <a:gd name="connsiteX26" fmla="*/ 38109 w 165389"/>
                    <a:gd name="connsiteY26" fmla="*/ 19309 h 235760"/>
                    <a:gd name="connsiteX27" fmla="*/ 19055 w 165389"/>
                    <a:gd name="connsiteY27" fmla="*/ 38109 h 235760"/>
                    <a:gd name="connsiteX28" fmla="*/ 0 w 165389"/>
                    <a:gd name="connsiteY28" fmla="*/ 19309 h 235760"/>
                    <a:gd name="connsiteX29" fmla="*/ 19055 w 165389"/>
                    <a:gd name="connsiteY29" fmla="*/ 0 h 235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65389" h="235760">
                      <a:moveTo>
                        <a:pt x="9654" y="147603"/>
                      </a:moveTo>
                      <a:cubicBezTo>
                        <a:pt x="45983" y="137949"/>
                        <a:pt x="76723" y="150652"/>
                        <a:pt x="101620" y="176566"/>
                      </a:cubicBezTo>
                      <a:lnTo>
                        <a:pt x="100096" y="235760"/>
                      </a:lnTo>
                      <a:cubicBezTo>
                        <a:pt x="95523" y="234744"/>
                        <a:pt x="90950" y="234236"/>
                        <a:pt x="86123" y="233982"/>
                      </a:cubicBezTo>
                      <a:cubicBezTo>
                        <a:pt x="71388" y="233728"/>
                        <a:pt x="58940" y="228647"/>
                        <a:pt x="48778" y="217977"/>
                      </a:cubicBezTo>
                      <a:cubicBezTo>
                        <a:pt x="34043" y="202734"/>
                        <a:pt x="20324" y="186474"/>
                        <a:pt x="9400" y="168437"/>
                      </a:cubicBezTo>
                      <a:cubicBezTo>
                        <a:pt x="5335" y="162084"/>
                        <a:pt x="-6351" y="149636"/>
                        <a:pt x="9654" y="147603"/>
                      </a:cubicBezTo>
                      <a:close/>
                      <a:moveTo>
                        <a:pt x="68848" y="114069"/>
                      </a:moveTo>
                      <a:cubicBezTo>
                        <a:pt x="71388" y="110258"/>
                        <a:pt x="81043" y="117879"/>
                        <a:pt x="84600" y="120420"/>
                      </a:cubicBezTo>
                      <a:cubicBezTo>
                        <a:pt x="89173" y="123468"/>
                        <a:pt x="101367" y="135663"/>
                        <a:pt x="107465" y="141252"/>
                      </a:cubicBezTo>
                      <a:lnTo>
                        <a:pt x="104162" y="160306"/>
                      </a:lnTo>
                      <a:cubicBezTo>
                        <a:pt x="103146" y="154717"/>
                        <a:pt x="79011" y="140998"/>
                        <a:pt x="74692" y="138458"/>
                      </a:cubicBezTo>
                      <a:cubicBezTo>
                        <a:pt x="71134" y="136425"/>
                        <a:pt x="62496" y="134393"/>
                        <a:pt x="63513" y="129566"/>
                      </a:cubicBezTo>
                      <a:cubicBezTo>
                        <a:pt x="64783" y="123468"/>
                        <a:pt x="65545" y="119150"/>
                        <a:pt x="68848" y="114069"/>
                      </a:cubicBezTo>
                      <a:close/>
                      <a:moveTo>
                        <a:pt x="138967" y="23118"/>
                      </a:moveTo>
                      <a:cubicBezTo>
                        <a:pt x="145827" y="35567"/>
                        <a:pt x="147859" y="41156"/>
                        <a:pt x="154972" y="48015"/>
                      </a:cubicBezTo>
                      <a:cubicBezTo>
                        <a:pt x="158275" y="51064"/>
                        <a:pt x="160053" y="55637"/>
                        <a:pt x="165389" y="55891"/>
                      </a:cubicBezTo>
                      <a:cubicBezTo>
                        <a:pt x="148621" y="67831"/>
                        <a:pt x="128551" y="73674"/>
                        <a:pt x="110513" y="83328"/>
                      </a:cubicBezTo>
                      <a:cubicBezTo>
                        <a:pt x="103908" y="86885"/>
                        <a:pt x="103400" y="89426"/>
                        <a:pt x="105178" y="95523"/>
                      </a:cubicBezTo>
                      <a:cubicBezTo>
                        <a:pt x="107211" y="102128"/>
                        <a:pt x="110259" y="109241"/>
                        <a:pt x="108989" y="117117"/>
                      </a:cubicBezTo>
                      <a:cubicBezTo>
                        <a:pt x="99843" y="107717"/>
                        <a:pt x="91204" y="97809"/>
                        <a:pt x="79518" y="91458"/>
                      </a:cubicBezTo>
                      <a:cubicBezTo>
                        <a:pt x="74691" y="88917"/>
                        <a:pt x="73167" y="85361"/>
                        <a:pt x="73675" y="80280"/>
                      </a:cubicBezTo>
                      <a:cubicBezTo>
                        <a:pt x="74691" y="72658"/>
                        <a:pt x="75453" y="65291"/>
                        <a:pt x="75961" y="57669"/>
                      </a:cubicBezTo>
                      <a:cubicBezTo>
                        <a:pt x="76215" y="52080"/>
                        <a:pt x="80534" y="51064"/>
                        <a:pt x="84345" y="49285"/>
                      </a:cubicBezTo>
                      <a:cubicBezTo>
                        <a:pt x="101876" y="41156"/>
                        <a:pt x="121184" y="31248"/>
                        <a:pt x="138967" y="23118"/>
                      </a:cubicBezTo>
                      <a:close/>
                      <a:moveTo>
                        <a:pt x="19055" y="0"/>
                      </a:moveTo>
                      <a:cubicBezTo>
                        <a:pt x="29471" y="0"/>
                        <a:pt x="38109" y="8638"/>
                        <a:pt x="38109" y="19309"/>
                      </a:cubicBezTo>
                      <a:cubicBezTo>
                        <a:pt x="38363" y="30233"/>
                        <a:pt x="30487" y="38109"/>
                        <a:pt x="19055" y="38109"/>
                      </a:cubicBezTo>
                      <a:cubicBezTo>
                        <a:pt x="7368" y="38109"/>
                        <a:pt x="0" y="30741"/>
                        <a:pt x="0" y="19309"/>
                      </a:cubicBezTo>
                      <a:cubicBezTo>
                        <a:pt x="0" y="8384"/>
                        <a:pt x="8384" y="0"/>
                        <a:pt x="19055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2539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Freeform: Shape 48">
                  <a:extLst>
                    <a:ext uri="{FF2B5EF4-FFF2-40B4-BE49-F238E27FC236}">
                      <a16:creationId xmlns:a16="http://schemas.microsoft.com/office/drawing/2014/main" id="{8E0259E8-1B87-4611-A025-C188379C6416}"/>
                    </a:ext>
                  </a:extLst>
                </p:cNvPr>
                <p:cNvSpPr/>
                <p:nvPr/>
              </p:nvSpPr>
              <p:spPr>
                <a:xfrm>
                  <a:off x="5931797" y="5766698"/>
                  <a:ext cx="154971" cy="266754"/>
                </a:xfrm>
                <a:custGeom>
                  <a:avLst/>
                  <a:gdLst>
                    <a:gd name="connsiteX0" fmla="*/ 9455 w 154971"/>
                    <a:gd name="connsiteY0" fmla="*/ 70626 h 266753"/>
                    <a:gd name="connsiteX1" fmla="*/ 24444 w 154971"/>
                    <a:gd name="connsiteY1" fmla="*/ 164117 h 266753"/>
                    <a:gd name="connsiteX2" fmla="*/ 40703 w 154971"/>
                    <a:gd name="connsiteY2" fmla="*/ 198414 h 266753"/>
                    <a:gd name="connsiteX3" fmla="*/ 132670 w 154971"/>
                    <a:gd name="connsiteY3" fmla="*/ 266500 h 266753"/>
                    <a:gd name="connsiteX4" fmla="*/ 156043 w 154971"/>
                    <a:gd name="connsiteY4" fmla="*/ 250495 h 266753"/>
                    <a:gd name="connsiteX5" fmla="*/ 148167 w 154971"/>
                    <a:gd name="connsiteY5" fmla="*/ 245414 h 266753"/>
                    <a:gd name="connsiteX6" fmla="*/ 114886 w 154971"/>
                    <a:gd name="connsiteY6" fmla="*/ 235760 h 266753"/>
                    <a:gd name="connsiteX7" fmla="*/ 63060 w 154971"/>
                    <a:gd name="connsiteY7" fmla="*/ 174279 h 266753"/>
                    <a:gd name="connsiteX8" fmla="*/ 52390 w 154971"/>
                    <a:gd name="connsiteY8" fmla="*/ 153193 h 266753"/>
                    <a:gd name="connsiteX9" fmla="*/ 40449 w 154971"/>
                    <a:gd name="connsiteY9" fmla="*/ 104669 h 266753"/>
                    <a:gd name="connsiteX10" fmla="*/ 22666 w 154971"/>
                    <a:gd name="connsiteY10" fmla="*/ 0 h 266753"/>
                    <a:gd name="connsiteX11" fmla="*/ 1325 w 154971"/>
                    <a:gd name="connsiteY11" fmla="*/ 33281 h 266753"/>
                    <a:gd name="connsiteX12" fmla="*/ 9455 w 154971"/>
                    <a:gd name="connsiteY12" fmla="*/ 70626 h 266753"/>
                    <a:gd name="connsiteX13" fmla="*/ 13520 w 154971"/>
                    <a:gd name="connsiteY13" fmla="*/ 116864 h 266753"/>
                    <a:gd name="connsiteX14" fmla="*/ 13266 w 154971"/>
                    <a:gd name="connsiteY14" fmla="*/ 115085 h 266753"/>
                    <a:gd name="connsiteX15" fmla="*/ 13520 w 154971"/>
                    <a:gd name="connsiteY15" fmla="*/ 116101 h 266753"/>
                    <a:gd name="connsiteX16" fmla="*/ 13520 w 154971"/>
                    <a:gd name="connsiteY16" fmla="*/ 116864 h 266753"/>
                    <a:gd name="connsiteX17" fmla="*/ 11995 w 154971"/>
                    <a:gd name="connsiteY17" fmla="*/ 113053 h 266753"/>
                    <a:gd name="connsiteX18" fmla="*/ 11995 w 154971"/>
                    <a:gd name="connsiteY18" fmla="*/ 113053 h 266753"/>
                    <a:gd name="connsiteX19" fmla="*/ 11995 w 154971"/>
                    <a:gd name="connsiteY19" fmla="*/ 113053 h 266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4971" h="266753">
                      <a:moveTo>
                        <a:pt x="9455" y="70626"/>
                      </a:moveTo>
                      <a:cubicBezTo>
                        <a:pt x="9201" y="86631"/>
                        <a:pt x="19617" y="151161"/>
                        <a:pt x="24444" y="164117"/>
                      </a:cubicBezTo>
                      <a:cubicBezTo>
                        <a:pt x="29017" y="176058"/>
                        <a:pt x="34352" y="187490"/>
                        <a:pt x="40703" y="198414"/>
                      </a:cubicBezTo>
                      <a:cubicBezTo>
                        <a:pt x="41720" y="200193"/>
                        <a:pt x="72968" y="258624"/>
                        <a:pt x="132670" y="266500"/>
                      </a:cubicBezTo>
                      <a:cubicBezTo>
                        <a:pt x="147913" y="268532"/>
                        <a:pt x="156043" y="266754"/>
                        <a:pt x="156043" y="250495"/>
                      </a:cubicBezTo>
                      <a:cubicBezTo>
                        <a:pt x="156043" y="246176"/>
                        <a:pt x="151978" y="245922"/>
                        <a:pt x="148167" y="245414"/>
                      </a:cubicBezTo>
                      <a:cubicBezTo>
                        <a:pt x="131146" y="242873"/>
                        <a:pt x="117427" y="237792"/>
                        <a:pt x="114886" y="235760"/>
                      </a:cubicBezTo>
                      <a:cubicBezTo>
                        <a:pt x="94308" y="217976"/>
                        <a:pt x="77541" y="196890"/>
                        <a:pt x="63060" y="174279"/>
                      </a:cubicBezTo>
                      <a:cubicBezTo>
                        <a:pt x="60265" y="170214"/>
                        <a:pt x="54168" y="158528"/>
                        <a:pt x="52390" y="153193"/>
                      </a:cubicBezTo>
                      <a:cubicBezTo>
                        <a:pt x="46547" y="137442"/>
                        <a:pt x="40449" y="121691"/>
                        <a:pt x="40449" y="104669"/>
                      </a:cubicBezTo>
                      <a:cubicBezTo>
                        <a:pt x="40195" y="68848"/>
                        <a:pt x="35622" y="33535"/>
                        <a:pt x="22666" y="0"/>
                      </a:cubicBezTo>
                      <a:cubicBezTo>
                        <a:pt x="5136" y="1778"/>
                        <a:pt x="-3502" y="16259"/>
                        <a:pt x="1325" y="33281"/>
                      </a:cubicBezTo>
                      <a:cubicBezTo>
                        <a:pt x="3104" y="39886"/>
                        <a:pt x="9455" y="64275"/>
                        <a:pt x="9455" y="70626"/>
                      </a:cubicBezTo>
                      <a:close/>
                      <a:moveTo>
                        <a:pt x="13520" y="116864"/>
                      </a:moveTo>
                      <a:cubicBezTo>
                        <a:pt x="13520" y="116356"/>
                        <a:pt x="13266" y="115593"/>
                        <a:pt x="13266" y="115085"/>
                      </a:cubicBezTo>
                      <a:cubicBezTo>
                        <a:pt x="13266" y="115339"/>
                        <a:pt x="13520" y="115847"/>
                        <a:pt x="13520" y="116101"/>
                      </a:cubicBezTo>
                      <a:cubicBezTo>
                        <a:pt x="13520" y="116356"/>
                        <a:pt x="13520" y="116610"/>
                        <a:pt x="13520" y="116864"/>
                      </a:cubicBezTo>
                      <a:close/>
                      <a:moveTo>
                        <a:pt x="11995" y="113053"/>
                      </a:moveTo>
                      <a:cubicBezTo>
                        <a:pt x="11488" y="113307"/>
                        <a:pt x="11488" y="113053"/>
                        <a:pt x="11995" y="113053"/>
                      </a:cubicBezTo>
                      <a:lnTo>
                        <a:pt x="11995" y="113053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253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" name="Freeform: Shape 3">
              <a:extLst>
                <a:ext uri="{FF2B5EF4-FFF2-40B4-BE49-F238E27FC236}">
                  <a16:creationId xmlns:a16="http://schemas.microsoft.com/office/drawing/2014/main" id="{43D69FBE-F11F-4BED-A5CB-BCFFD313D3BB}"/>
                </a:ext>
              </a:extLst>
            </p:cNvPr>
            <p:cNvSpPr/>
            <p:nvPr/>
          </p:nvSpPr>
          <p:spPr>
            <a:xfrm>
              <a:off x="5207481" y="3183857"/>
              <a:ext cx="1807540" cy="1268871"/>
            </a:xfrm>
            <a:custGeom>
              <a:avLst/>
              <a:gdLst>
                <a:gd name="connsiteX0" fmla="*/ 2591793 w 2591789"/>
                <a:gd name="connsiteY0" fmla="*/ 892421 h 1816924"/>
                <a:gd name="connsiteX1" fmla="*/ 2577098 w 2591789"/>
                <a:gd name="connsiteY1" fmla="*/ 818943 h 1816924"/>
                <a:gd name="connsiteX2" fmla="*/ 2566410 w 2591789"/>
                <a:gd name="connsiteY2" fmla="*/ 806919 h 1816924"/>
                <a:gd name="connsiteX3" fmla="*/ 2363342 w 2591789"/>
                <a:gd name="connsiteY3" fmla="*/ 741011 h 1816924"/>
                <a:gd name="connsiteX4" fmla="*/ 2324598 w 2591789"/>
                <a:gd name="connsiteY4" fmla="*/ 759270 h 1816924"/>
                <a:gd name="connsiteX5" fmla="*/ 2324153 w 2591789"/>
                <a:gd name="connsiteY5" fmla="*/ 730769 h 1816924"/>
                <a:gd name="connsiteX6" fmla="*/ 2306785 w 2591789"/>
                <a:gd name="connsiteY6" fmla="*/ 676439 h 1816924"/>
                <a:gd name="connsiteX7" fmla="*/ 2266261 w 2591789"/>
                <a:gd name="connsiteY7" fmla="*/ 629235 h 1816924"/>
                <a:gd name="connsiteX8" fmla="*/ 2025340 w 2591789"/>
                <a:gd name="connsiteY8" fmla="*/ 435964 h 1816924"/>
                <a:gd name="connsiteX9" fmla="*/ 1549734 w 2591789"/>
                <a:gd name="connsiteY9" fmla="*/ 322406 h 1816924"/>
                <a:gd name="connsiteX10" fmla="*/ 1343994 w 2591789"/>
                <a:gd name="connsiteY10" fmla="*/ 302812 h 1816924"/>
                <a:gd name="connsiteX11" fmla="*/ 1071010 w 2591789"/>
                <a:gd name="connsiteY11" fmla="*/ 251599 h 1816924"/>
                <a:gd name="connsiteX12" fmla="*/ 1043399 w 2591789"/>
                <a:gd name="connsiteY12" fmla="*/ 252045 h 1816924"/>
                <a:gd name="connsiteX13" fmla="*/ 1059877 w 2591789"/>
                <a:gd name="connsiteY13" fmla="*/ 275647 h 1816924"/>
                <a:gd name="connsiteX14" fmla="*/ 1273632 w 2591789"/>
                <a:gd name="connsiteY14" fmla="*/ 396775 h 1816924"/>
                <a:gd name="connsiteX15" fmla="*/ 1473583 w 2591789"/>
                <a:gd name="connsiteY15" fmla="*/ 458230 h 1816924"/>
                <a:gd name="connsiteX16" fmla="*/ 1645033 w 2591789"/>
                <a:gd name="connsiteY16" fmla="*/ 546850 h 1816924"/>
                <a:gd name="connsiteX17" fmla="*/ 1728309 w 2591789"/>
                <a:gd name="connsiteY17" fmla="*/ 668423 h 1816924"/>
                <a:gd name="connsiteX18" fmla="*/ 1713613 w 2591789"/>
                <a:gd name="connsiteY18" fmla="*/ 640813 h 1816924"/>
                <a:gd name="connsiteX19" fmla="*/ 1557749 w 2591789"/>
                <a:gd name="connsiteY19" fmla="*/ 516568 h 1816924"/>
                <a:gd name="connsiteX20" fmla="*/ 1297235 w 2591789"/>
                <a:gd name="connsiteY20" fmla="*/ 451995 h 1816924"/>
                <a:gd name="connsiteX21" fmla="*/ 1103518 w 2591789"/>
                <a:gd name="connsiteY21" fmla="*/ 396775 h 1816924"/>
                <a:gd name="connsiteX22" fmla="*/ 913365 w 2591789"/>
                <a:gd name="connsiteY22" fmla="*/ 226216 h 1816924"/>
                <a:gd name="connsiteX23" fmla="*/ 873285 w 2591789"/>
                <a:gd name="connsiteY23" fmla="*/ 196825 h 1816924"/>
                <a:gd name="connsiteX24" fmla="*/ 718758 w 2591789"/>
                <a:gd name="connsiteY24" fmla="*/ 114885 h 1816924"/>
                <a:gd name="connsiteX25" fmla="*/ 632810 w 2591789"/>
                <a:gd name="connsiteY25" fmla="*/ 13796 h 1816924"/>
                <a:gd name="connsiteX26" fmla="*/ 617224 w 2591789"/>
                <a:gd name="connsiteY26" fmla="*/ 436 h 1816924"/>
                <a:gd name="connsiteX27" fmla="*/ 610099 w 2591789"/>
                <a:gd name="connsiteY27" fmla="*/ 21812 h 1816924"/>
                <a:gd name="connsiteX28" fmla="*/ 612770 w 2591789"/>
                <a:gd name="connsiteY28" fmla="*/ 56992 h 1816924"/>
                <a:gd name="connsiteX29" fmla="*/ 561113 w 2591789"/>
                <a:gd name="connsiteY29" fmla="*/ 228442 h 1816924"/>
                <a:gd name="connsiteX30" fmla="*/ 444883 w 2591789"/>
                <a:gd name="connsiteY30" fmla="*/ 418151 h 1816924"/>
                <a:gd name="connsiteX31" fmla="*/ 348248 w 2591789"/>
                <a:gd name="connsiteY31" fmla="*/ 639032 h 1816924"/>
                <a:gd name="connsiteX32" fmla="*/ 315739 w 2591789"/>
                <a:gd name="connsiteY32" fmla="*/ 834529 h 1816924"/>
                <a:gd name="connsiteX33" fmla="*/ 304606 w 2591789"/>
                <a:gd name="connsiteY33" fmla="*/ 890195 h 1816924"/>
                <a:gd name="connsiteX34" fmla="*/ 282785 w 2591789"/>
                <a:gd name="connsiteY34" fmla="*/ 857241 h 1816924"/>
                <a:gd name="connsiteX35" fmla="*/ 270316 w 2591789"/>
                <a:gd name="connsiteY35" fmla="*/ 850116 h 1816924"/>
                <a:gd name="connsiteX36" fmla="*/ 263636 w 2591789"/>
                <a:gd name="connsiteY36" fmla="*/ 863030 h 1816924"/>
                <a:gd name="connsiteX37" fmla="*/ 264972 w 2591789"/>
                <a:gd name="connsiteY37" fmla="*/ 886632 h 1816924"/>
                <a:gd name="connsiteX38" fmla="*/ 251612 w 2591789"/>
                <a:gd name="connsiteY38" fmla="*/ 827849 h 1816924"/>
                <a:gd name="connsiteX39" fmla="*/ 184368 w 2591789"/>
                <a:gd name="connsiteY39" fmla="*/ 769512 h 1816924"/>
                <a:gd name="connsiteX40" fmla="*/ 166555 w 2591789"/>
                <a:gd name="connsiteY40" fmla="*/ 768176 h 1816924"/>
                <a:gd name="connsiteX41" fmla="*/ 66357 w 2591789"/>
                <a:gd name="connsiteY41" fmla="*/ 797567 h 1816924"/>
                <a:gd name="connsiteX42" fmla="*/ 65466 w 2591789"/>
                <a:gd name="connsiteY42" fmla="*/ 703604 h 1816924"/>
                <a:gd name="connsiteX43" fmla="*/ 57896 w 2591789"/>
                <a:gd name="connsiteY43" fmla="*/ 677775 h 1816924"/>
                <a:gd name="connsiteX44" fmla="*/ 55669 w 2591789"/>
                <a:gd name="connsiteY44" fmla="*/ 799794 h 1816924"/>
                <a:gd name="connsiteX45" fmla="*/ 43200 w 2591789"/>
                <a:gd name="connsiteY45" fmla="*/ 833639 h 1816924"/>
                <a:gd name="connsiteX46" fmla="*/ 2230 w 2591789"/>
                <a:gd name="connsiteY46" fmla="*/ 920032 h 1816924"/>
                <a:gd name="connsiteX47" fmla="*/ 55669 w 2591789"/>
                <a:gd name="connsiteY47" fmla="*/ 1099052 h 1816924"/>
                <a:gd name="connsiteX48" fmla="*/ 75709 w 2591789"/>
                <a:gd name="connsiteY48" fmla="*/ 1138686 h 1816924"/>
                <a:gd name="connsiteX49" fmla="*/ 99311 w 2591789"/>
                <a:gd name="connsiteY49" fmla="*/ 1149374 h 1816924"/>
                <a:gd name="connsiteX50" fmla="*/ 293473 w 2591789"/>
                <a:gd name="connsiteY50" fmla="*/ 1202368 h 1816924"/>
                <a:gd name="connsiteX51" fmla="*/ 320192 w 2591789"/>
                <a:gd name="connsiteY51" fmla="*/ 1219735 h 1816924"/>
                <a:gd name="connsiteX52" fmla="*/ 477392 w 2591789"/>
                <a:gd name="connsiteY52" fmla="*/ 1392076 h 1816924"/>
                <a:gd name="connsiteX53" fmla="*/ 829198 w 2591789"/>
                <a:gd name="connsiteY53" fmla="*/ 1525673 h 1816924"/>
                <a:gd name="connsiteX54" fmla="*/ 848792 w 2591789"/>
                <a:gd name="connsiteY54" fmla="*/ 1525228 h 1816924"/>
                <a:gd name="connsiteX55" fmla="*/ 956116 w 2591789"/>
                <a:gd name="connsiteY55" fmla="*/ 1547939 h 1816924"/>
                <a:gd name="connsiteX56" fmla="*/ 1111534 w 2591789"/>
                <a:gd name="connsiteY56" fmla="*/ 1585792 h 1816924"/>
                <a:gd name="connsiteX57" fmla="*/ 1122222 w 2591789"/>
                <a:gd name="connsiteY57" fmla="*/ 1603605 h 1816924"/>
                <a:gd name="connsiteX58" fmla="*/ 1114651 w 2591789"/>
                <a:gd name="connsiteY58" fmla="*/ 1669068 h 1816924"/>
                <a:gd name="connsiteX59" fmla="*/ 1112425 w 2591789"/>
                <a:gd name="connsiteY59" fmla="*/ 1673521 h 1816924"/>
                <a:gd name="connsiteX60" fmla="*/ 1233998 w 2591789"/>
                <a:gd name="connsiteY60" fmla="*/ 1820478 h 1816924"/>
                <a:gd name="connsiteX61" fmla="*/ 1356463 w 2591789"/>
                <a:gd name="connsiteY61" fmla="*/ 1673966 h 1816924"/>
                <a:gd name="connsiteX62" fmla="*/ 1355572 w 2591789"/>
                <a:gd name="connsiteY62" fmla="*/ 1669513 h 1816924"/>
                <a:gd name="connsiteX63" fmla="*/ 1349783 w 2591789"/>
                <a:gd name="connsiteY63" fmla="*/ 1610285 h 1816924"/>
                <a:gd name="connsiteX64" fmla="*/ 1362697 w 2591789"/>
                <a:gd name="connsiteY64" fmla="*/ 1593808 h 1816924"/>
                <a:gd name="connsiteX65" fmla="*/ 1595602 w 2591789"/>
                <a:gd name="connsiteY65" fmla="*/ 1553283 h 1816924"/>
                <a:gd name="connsiteX66" fmla="*/ 1636572 w 2591789"/>
                <a:gd name="connsiteY66" fmla="*/ 1546158 h 1816924"/>
                <a:gd name="connsiteX67" fmla="*/ 1897532 w 2591789"/>
                <a:gd name="connsiteY67" fmla="*/ 1482477 h 1816924"/>
                <a:gd name="connsiteX68" fmla="*/ 2110397 w 2591789"/>
                <a:gd name="connsiteY68" fmla="*/ 1383615 h 1816924"/>
                <a:gd name="connsiteX69" fmla="*/ 2276949 w 2591789"/>
                <a:gd name="connsiteY69" fmla="*/ 1183219 h 1816924"/>
                <a:gd name="connsiteX70" fmla="*/ 2300997 w 2591789"/>
                <a:gd name="connsiteY70" fmla="*/ 1166296 h 1816924"/>
                <a:gd name="connsiteX71" fmla="*/ 2439047 w 2591789"/>
                <a:gd name="connsiteY71" fmla="*/ 1142694 h 1816924"/>
                <a:gd name="connsiteX72" fmla="*/ 2575316 w 2591789"/>
                <a:gd name="connsiteY72" fmla="*/ 998854 h 1816924"/>
                <a:gd name="connsiteX73" fmla="*/ 2579770 w 2591789"/>
                <a:gd name="connsiteY73" fmla="*/ 981932 h 1816924"/>
                <a:gd name="connsiteX74" fmla="*/ 2591793 w 2591789"/>
                <a:gd name="connsiteY74" fmla="*/ 892421 h 1816924"/>
                <a:gd name="connsiteX0" fmla="*/ 2591793 w 2593321"/>
                <a:gd name="connsiteY0" fmla="*/ 892421 h 1820478"/>
                <a:gd name="connsiteX1" fmla="*/ 2577098 w 2593321"/>
                <a:gd name="connsiteY1" fmla="*/ 818943 h 1820478"/>
                <a:gd name="connsiteX2" fmla="*/ 2566410 w 2593321"/>
                <a:gd name="connsiteY2" fmla="*/ 806919 h 1820478"/>
                <a:gd name="connsiteX3" fmla="*/ 2363342 w 2593321"/>
                <a:gd name="connsiteY3" fmla="*/ 741011 h 1820478"/>
                <a:gd name="connsiteX4" fmla="*/ 2324598 w 2593321"/>
                <a:gd name="connsiteY4" fmla="*/ 759270 h 1820478"/>
                <a:gd name="connsiteX5" fmla="*/ 2324153 w 2593321"/>
                <a:gd name="connsiteY5" fmla="*/ 730769 h 1820478"/>
                <a:gd name="connsiteX6" fmla="*/ 2306785 w 2593321"/>
                <a:gd name="connsiteY6" fmla="*/ 676439 h 1820478"/>
                <a:gd name="connsiteX7" fmla="*/ 2266261 w 2593321"/>
                <a:gd name="connsiteY7" fmla="*/ 629235 h 1820478"/>
                <a:gd name="connsiteX8" fmla="*/ 2025340 w 2593321"/>
                <a:gd name="connsiteY8" fmla="*/ 435964 h 1820478"/>
                <a:gd name="connsiteX9" fmla="*/ 1549734 w 2593321"/>
                <a:gd name="connsiteY9" fmla="*/ 322406 h 1820478"/>
                <a:gd name="connsiteX10" fmla="*/ 1343994 w 2593321"/>
                <a:gd name="connsiteY10" fmla="*/ 302812 h 1820478"/>
                <a:gd name="connsiteX11" fmla="*/ 1071010 w 2593321"/>
                <a:gd name="connsiteY11" fmla="*/ 251599 h 1820478"/>
                <a:gd name="connsiteX12" fmla="*/ 1043399 w 2593321"/>
                <a:gd name="connsiteY12" fmla="*/ 252045 h 1820478"/>
                <a:gd name="connsiteX13" fmla="*/ 1059877 w 2593321"/>
                <a:gd name="connsiteY13" fmla="*/ 275647 h 1820478"/>
                <a:gd name="connsiteX14" fmla="*/ 1273632 w 2593321"/>
                <a:gd name="connsiteY14" fmla="*/ 396775 h 1820478"/>
                <a:gd name="connsiteX15" fmla="*/ 1473583 w 2593321"/>
                <a:gd name="connsiteY15" fmla="*/ 458230 h 1820478"/>
                <a:gd name="connsiteX16" fmla="*/ 1645033 w 2593321"/>
                <a:gd name="connsiteY16" fmla="*/ 546850 h 1820478"/>
                <a:gd name="connsiteX17" fmla="*/ 1728309 w 2593321"/>
                <a:gd name="connsiteY17" fmla="*/ 668423 h 1820478"/>
                <a:gd name="connsiteX18" fmla="*/ 1713613 w 2593321"/>
                <a:gd name="connsiteY18" fmla="*/ 640813 h 1820478"/>
                <a:gd name="connsiteX19" fmla="*/ 1557749 w 2593321"/>
                <a:gd name="connsiteY19" fmla="*/ 516568 h 1820478"/>
                <a:gd name="connsiteX20" fmla="*/ 1297235 w 2593321"/>
                <a:gd name="connsiteY20" fmla="*/ 451995 h 1820478"/>
                <a:gd name="connsiteX21" fmla="*/ 1103518 w 2593321"/>
                <a:gd name="connsiteY21" fmla="*/ 396775 h 1820478"/>
                <a:gd name="connsiteX22" fmla="*/ 913365 w 2593321"/>
                <a:gd name="connsiteY22" fmla="*/ 226216 h 1820478"/>
                <a:gd name="connsiteX23" fmla="*/ 873285 w 2593321"/>
                <a:gd name="connsiteY23" fmla="*/ 196825 h 1820478"/>
                <a:gd name="connsiteX24" fmla="*/ 718758 w 2593321"/>
                <a:gd name="connsiteY24" fmla="*/ 114885 h 1820478"/>
                <a:gd name="connsiteX25" fmla="*/ 632810 w 2593321"/>
                <a:gd name="connsiteY25" fmla="*/ 13796 h 1820478"/>
                <a:gd name="connsiteX26" fmla="*/ 617224 w 2593321"/>
                <a:gd name="connsiteY26" fmla="*/ 436 h 1820478"/>
                <a:gd name="connsiteX27" fmla="*/ 610099 w 2593321"/>
                <a:gd name="connsiteY27" fmla="*/ 21812 h 1820478"/>
                <a:gd name="connsiteX28" fmla="*/ 612770 w 2593321"/>
                <a:gd name="connsiteY28" fmla="*/ 56992 h 1820478"/>
                <a:gd name="connsiteX29" fmla="*/ 561113 w 2593321"/>
                <a:gd name="connsiteY29" fmla="*/ 228442 h 1820478"/>
                <a:gd name="connsiteX30" fmla="*/ 444883 w 2593321"/>
                <a:gd name="connsiteY30" fmla="*/ 418151 h 1820478"/>
                <a:gd name="connsiteX31" fmla="*/ 348248 w 2593321"/>
                <a:gd name="connsiteY31" fmla="*/ 639032 h 1820478"/>
                <a:gd name="connsiteX32" fmla="*/ 315739 w 2593321"/>
                <a:gd name="connsiteY32" fmla="*/ 834529 h 1820478"/>
                <a:gd name="connsiteX33" fmla="*/ 304606 w 2593321"/>
                <a:gd name="connsiteY33" fmla="*/ 890195 h 1820478"/>
                <a:gd name="connsiteX34" fmla="*/ 282785 w 2593321"/>
                <a:gd name="connsiteY34" fmla="*/ 857241 h 1820478"/>
                <a:gd name="connsiteX35" fmla="*/ 270316 w 2593321"/>
                <a:gd name="connsiteY35" fmla="*/ 850116 h 1820478"/>
                <a:gd name="connsiteX36" fmla="*/ 263636 w 2593321"/>
                <a:gd name="connsiteY36" fmla="*/ 863030 h 1820478"/>
                <a:gd name="connsiteX37" fmla="*/ 264972 w 2593321"/>
                <a:gd name="connsiteY37" fmla="*/ 886632 h 1820478"/>
                <a:gd name="connsiteX38" fmla="*/ 251612 w 2593321"/>
                <a:gd name="connsiteY38" fmla="*/ 827849 h 1820478"/>
                <a:gd name="connsiteX39" fmla="*/ 184368 w 2593321"/>
                <a:gd name="connsiteY39" fmla="*/ 769512 h 1820478"/>
                <a:gd name="connsiteX40" fmla="*/ 166555 w 2593321"/>
                <a:gd name="connsiteY40" fmla="*/ 768176 h 1820478"/>
                <a:gd name="connsiteX41" fmla="*/ 66357 w 2593321"/>
                <a:gd name="connsiteY41" fmla="*/ 797567 h 1820478"/>
                <a:gd name="connsiteX42" fmla="*/ 65466 w 2593321"/>
                <a:gd name="connsiteY42" fmla="*/ 703604 h 1820478"/>
                <a:gd name="connsiteX43" fmla="*/ 55669 w 2593321"/>
                <a:gd name="connsiteY43" fmla="*/ 799794 h 1820478"/>
                <a:gd name="connsiteX44" fmla="*/ 43200 w 2593321"/>
                <a:gd name="connsiteY44" fmla="*/ 833639 h 1820478"/>
                <a:gd name="connsiteX45" fmla="*/ 2230 w 2593321"/>
                <a:gd name="connsiteY45" fmla="*/ 920032 h 1820478"/>
                <a:gd name="connsiteX46" fmla="*/ 55669 w 2593321"/>
                <a:gd name="connsiteY46" fmla="*/ 1099052 h 1820478"/>
                <a:gd name="connsiteX47" fmla="*/ 75709 w 2593321"/>
                <a:gd name="connsiteY47" fmla="*/ 1138686 h 1820478"/>
                <a:gd name="connsiteX48" fmla="*/ 99311 w 2593321"/>
                <a:gd name="connsiteY48" fmla="*/ 1149374 h 1820478"/>
                <a:gd name="connsiteX49" fmla="*/ 293473 w 2593321"/>
                <a:gd name="connsiteY49" fmla="*/ 1202368 h 1820478"/>
                <a:gd name="connsiteX50" fmla="*/ 320192 w 2593321"/>
                <a:gd name="connsiteY50" fmla="*/ 1219735 h 1820478"/>
                <a:gd name="connsiteX51" fmla="*/ 477392 w 2593321"/>
                <a:gd name="connsiteY51" fmla="*/ 1392076 h 1820478"/>
                <a:gd name="connsiteX52" fmla="*/ 829198 w 2593321"/>
                <a:gd name="connsiteY52" fmla="*/ 1525673 h 1820478"/>
                <a:gd name="connsiteX53" fmla="*/ 848792 w 2593321"/>
                <a:gd name="connsiteY53" fmla="*/ 1525228 h 1820478"/>
                <a:gd name="connsiteX54" fmla="*/ 956116 w 2593321"/>
                <a:gd name="connsiteY54" fmla="*/ 1547939 h 1820478"/>
                <a:gd name="connsiteX55" fmla="*/ 1111534 w 2593321"/>
                <a:gd name="connsiteY55" fmla="*/ 1585792 h 1820478"/>
                <a:gd name="connsiteX56" fmla="*/ 1122222 w 2593321"/>
                <a:gd name="connsiteY56" fmla="*/ 1603605 h 1820478"/>
                <a:gd name="connsiteX57" fmla="*/ 1114651 w 2593321"/>
                <a:gd name="connsiteY57" fmla="*/ 1669068 h 1820478"/>
                <a:gd name="connsiteX58" fmla="*/ 1112425 w 2593321"/>
                <a:gd name="connsiteY58" fmla="*/ 1673521 h 1820478"/>
                <a:gd name="connsiteX59" fmla="*/ 1233998 w 2593321"/>
                <a:gd name="connsiteY59" fmla="*/ 1820478 h 1820478"/>
                <a:gd name="connsiteX60" fmla="*/ 1356463 w 2593321"/>
                <a:gd name="connsiteY60" fmla="*/ 1673966 h 1820478"/>
                <a:gd name="connsiteX61" fmla="*/ 1355572 w 2593321"/>
                <a:gd name="connsiteY61" fmla="*/ 1669513 h 1820478"/>
                <a:gd name="connsiteX62" fmla="*/ 1349783 w 2593321"/>
                <a:gd name="connsiteY62" fmla="*/ 1610285 h 1820478"/>
                <a:gd name="connsiteX63" fmla="*/ 1362697 w 2593321"/>
                <a:gd name="connsiteY63" fmla="*/ 1593808 h 1820478"/>
                <a:gd name="connsiteX64" fmla="*/ 1595602 w 2593321"/>
                <a:gd name="connsiteY64" fmla="*/ 1553283 h 1820478"/>
                <a:gd name="connsiteX65" fmla="*/ 1636572 w 2593321"/>
                <a:gd name="connsiteY65" fmla="*/ 1546158 h 1820478"/>
                <a:gd name="connsiteX66" fmla="*/ 1897532 w 2593321"/>
                <a:gd name="connsiteY66" fmla="*/ 1482477 h 1820478"/>
                <a:gd name="connsiteX67" fmla="*/ 2110397 w 2593321"/>
                <a:gd name="connsiteY67" fmla="*/ 1383615 h 1820478"/>
                <a:gd name="connsiteX68" fmla="*/ 2276949 w 2593321"/>
                <a:gd name="connsiteY68" fmla="*/ 1183219 h 1820478"/>
                <a:gd name="connsiteX69" fmla="*/ 2300997 w 2593321"/>
                <a:gd name="connsiteY69" fmla="*/ 1166296 h 1820478"/>
                <a:gd name="connsiteX70" fmla="*/ 2439047 w 2593321"/>
                <a:gd name="connsiteY70" fmla="*/ 1142694 h 1820478"/>
                <a:gd name="connsiteX71" fmla="*/ 2575316 w 2593321"/>
                <a:gd name="connsiteY71" fmla="*/ 998854 h 1820478"/>
                <a:gd name="connsiteX72" fmla="*/ 2579770 w 2593321"/>
                <a:gd name="connsiteY72" fmla="*/ 981932 h 1820478"/>
                <a:gd name="connsiteX73" fmla="*/ 2591793 w 2593321"/>
                <a:gd name="connsiteY73" fmla="*/ 892421 h 1820478"/>
                <a:gd name="connsiteX0" fmla="*/ 2591793 w 2593321"/>
                <a:gd name="connsiteY0" fmla="*/ 892421 h 1820478"/>
                <a:gd name="connsiteX1" fmla="*/ 2577098 w 2593321"/>
                <a:gd name="connsiteY1" fmla="*/ 818943 h 1820478"/>
                <a:gd name="connsiteX2" fmla="*/ 2566410 w 2593321"/>
                <a:gd name="connsiteY2" fmla="*/ 806919 h 1820478"/>
                <a:gd name="connsiteX3" fmla="*/ 2363342 w 2593321"/>
                <a:gd name="connsiteY3" fmla="*/ 741011 h 1820478"/>
                <a:gd name="connsiteX4" fmla="*/ 2324598 w 2593321"/>
                <a:gd name="connsiteY4" fmla="*/ 759270 h 1820478"/>
                <a:gd name="connsiteX5" fmla="*/ 2324153 w 2593321"/>
                <a:gd name="connsiteY5" fmla="*/ 730769 h 1820478"/>
                <a:gd name="connsiteX6" fmla="*/ 2306785 w 2593321"/>
                <a:gd name="connsiteY6" fmla="*/ 676439 h 1820478"/>
                <a:gd name="connsiteX7" fmla="*/ 2266261 w 2593321"/>
                <a:gd name="connsiteY7" fmla="*/ 629235 h 1820478"/>
                <a:gd name="connsiteX8" fmla="*/ 2025340 w 2593321"/>
                <a:gd name="connsiteY8" fmla="*/ 435964 h 1820478"/>
                <a:gd name="connsiteX9" fmla="*/ 1549734 w 2593321"/>
                <a:gd name="connsiteY9" fmla="*/ 322406 h 1820478"/>
                <a:gd name="connsiteX10" fmla="*/ 1343994 w 2593321"/>
                <a:gd name="connsiteY10" fmla="*/ 302812 h 1820478"/>
                <a:gd name="connsiteX11" fmla="*/ 1071010 w 2593321"/>
                <a:gd name="connsiteY11" fmla="*/ 251599 h 1820478"/>
                <a:gd name="connsiteX12" fmla="*/ 1043399 w 2593321"/>
                <a:gd name="connsiteY12" fmla="*/ 252045 h 1820478"/>
                <a:gd name="connsiteX13" fmla="*/ 1059877 w 2593321"/>
                <a:gd name="connsiteY13" fmla="*/ 275647 h 1820478"/>
                <a:gd name="connsiteX14" fmla="*/ 1273632 w 2593321"/>
                <a:gd name="connsiteY14" fmla="*/ 396775 h 1820478"/>
                <a:gd name="connsiteX15" fmla="*/ 1473583 w 2593321"/>
                <a:gd name="connsiteY15" fmla="*/ 458230 h 1820478"/>
                <a:gd name="connsiteX16" fmla="*/ 1645033 w 2593321"/>
                <a:gd name="connsiteY16" fmla="*/ 546850 h 1820478"/>
                <a:gd name="connsiteX17" fmla="*/ 1728309 w 2593321"/>
                <a:gd name="connsiteY17" fmla="*/ 668423 h 1820478"/>
                <a:gd name="connsiteX18" fmla="*/ 1713613 w 2593321"/>
                <a:gd name="connsiteY18" fmla="*/ 640813 h 1820478"/>
                <a:gd name="connsiteX19" fmla="*/ 1557749 w 2593321"/>
                <a:gd name="connsiteY19" fmla="*/ 516568 h 1820478"/>
                <a:gd name="connsiteX20" fmla="*/ 1297235 w 2593321"/>
                <a:gd name="connsiteY20" fmla="*/ 451995 h 1820478"/>
                <a:gd name="connsiteX21" fmla="*/ 1103518 w 2593321"/>
                <a:gd name="connsiteY21" fmla="*/ 396775 h 1820478"/>
                <a:gd name="connsiteX22" fmla="*/ 913365 w 2593321"/>
                <a:gd name="connsiteY22" fmla="*/ 226216 h 1820478"/>
                <a:gd name="connsiteX23" fmla="*/ 873285 w 2593321"/>
                <a:gd name="connsiteY23" fmla="*/ 196825 h 1820478"/>
                <a:gd name="connsiteX24" fmla="*/ 718758 w 2593321"/>
                <a:gd name="connsiteY24" fmla="*/ 114885 h 1820478"/>
                <a:gd name="connsiteX25" fmla="*/ 632810 w 2593321"/>
                <a:gd name="connsiteY25" fmla="*/ 13796 h 1820478"/>
                <a:gd name="connsiteX26" fmla="*/ 617224 w 2593321"/>
                <a:gd name="connsiteY26" fmla="*/ 436 h 1820478"/>
                <a:gd name="connsiteX27" fmla="*/ 610099 w 2593321"/>
                <a:gd name="connsiteY27" fmla="*/ 21812 h 1820478"/>
                <a:gd name="connsiteX28" fmla="*/ 612770 w 2593321"/>
                <a:gd name="connsiteY28" fmla="*/ 56992 h 1820478"/>
                <a:gd name="connsiteX29" fmla="*/ 561113 w 2593321"/>
                <a:gd name="connsiteY29" fmla="*/ 228442 h 1820478"/>
                <a:gd name="connsiteX30" fmla="*/ 444883 w 2593321"/>
                <a:gd name="connsiteY30" fmla="*/ 418151 h 1820478"/>
                <a:gd name="connsiteX31" fmla="*/ 348248 w 2593321"/>
                <a:gd name="connsiteY31" fmla="*/ 639032 h 1820478"/>
                <a:gd name="connsiteX32" fmla="*/ 315739 w 2593321"/>
                <a:gd name="connsiteY32" fmla="*/ 834529 h 1820478"/>
                <a:gd name="connsiteX33" fmla="*/ 304606 w 2593321"/>
                <a:gd name="connsiteY33" fmla="*/ 890195 h 1820478"/>
                <a:gd name="connsiteX34" fmla="*/ 282785 w 2593321"/>
                <a:gd name="connsiteY34" fmla="*/ 857241 h 1820478"/>
                <a:gd name="connsiteX35" fmla="*/ 270316 w 2593321"/>
                <a:gd name="connsiteY35" fmla="*/ 850116 h 1820478"/>
                <a:gd name="connsiteX36" fmla="*/ 263636 w 2593321"/>
                <a:gd name="connsiteY36" fmla="*/ 863030 h 1820478"/>
                <a:gd name="connsiteX37" fmla="*/ 264972 w 2593321"/>
                <a:gd name="connsiteY37" fmla="*/ 886632 h 1820478"/>
                <a:gd name="connsiteX38" fmla="*/ 251612 w 2593321"/>
                <a:gd name="connsiteY38" fmla="*/ 827849 h 1820478"/>
                <a:gd name="connsiteX39" fmla="*/ 184368 w 2593321"/>
                <a:gd name="connsiteY39" fmla="*/ 769512 h 1820478"/>
                <a:gd name="connsiteX40" fmla="*/ 166555 w 2593321"/>
                <a:gd name="connsiteY40" fmla="*/ 768176 h 1820478"/>
                <a:gd name="connsiteX41" fmla="*/ 66357 w 2593321"/>
                <a:gd name="connsiteY41" fmla="*/ 797567 h 1820478"/>
                <a:gd name="connsiteX42" fmla="*/ 55669 w 2593321"/>
                <a:gd name="connsiteY42" fmla="*/ 799794 h 1820478"/>
                <a:gd name="connsiteX43" fmla="*/ 43200 w 2593321"/>
                <a:gd name="connsiteY43" fmla="*/ 833639 h 1820478"/>
                <a:gd name="connsiteX44" fmla="*/ 2230 w 2593321"/>
                <a:gd name="connsiteY44" fmla="*/ 920032 h 1820478"/>
                <a:gd name="connsiteX45" fmla="*/ 55669 w 2593321"/>
                <a:gd name="connsiteY45" fmla="*/ 1099052 h 1820478"/>
                <a:gd name="connsiteX46" fmla="*/ 75709 w 2593321"/>
                <a:gd name="connsiteY46" fmla="*/ 1138686 h 1820478"/>
                <a:gd name="connsiteX47" fmla="*/ 99311 w 2593321"/>
                <a:gd name="connsiteY47" fmla="*/ 1149374 h 1820478"/>
                <a:gd name="connsiteX48" fmla="*/ 293473 w 2593321"/>
                <a:gd name="connsiteY48" fmla="*/ 1202368 h 1820478"/>
                <a:gd name="connsiteX49" fmla="*/ 320192 w 2593321"/>
                <a:gd name="connsiteY49" fmla="*/ 1219735 h 1820478"/>
                <a:gd name="connsiteX50" fmla="*/ 477392 w 2593321"/>
                <a:gd name="connsiteY50" fmla="*/ 1392076 h 1820478"/>
                <a:gd name="connsiteX51" fmla="*/ 829198 w 2593321"/>
                <a:gd name="connsiteY51" fmla="*/ 1525673 h 1820478"/>
                <a:gd name="connsiteX52" fmla="*/ 848792 w 2593321"/>
                <a:gd name="connsiteY52" fmla="*/ 1525228 h 1820478"/>
                <a:gd name="connsiteX53" fmla="*/ 956116 w 2593321"/>
                <a:gd name="connsiteY53" fmla="*/ 1547939 h 1820478"/>
                <a:gd name="connsiteX54" fmla="*/ 1111534 w 2593321"/>
                <a:gd name="connsiteY54" fmla="*/ 1585792 h 1820478"/>
                <a:gd name="connsiteX55" fmla="*/ 1122222 w 2593321"/>
                <a:gd name="connsiteY55" fmla="*/ 1603605 h 1820478"/>
                <a:gd name="connsiteX56" fmla="*/ 1114651 w 2593321"/>
                <a:gd name="connsiteY56" fmla="*/ 1669068 h 1820478"/>
                <a:gd name="connsiteX57" fmla="*/ 1112425 w 2593321"/>
                <a:gd name="connsiteY57" fmla="*/ 1673521 h 1820478"/>
                <a:gd name="connsiteX58" fmla="*/ 1233998 w 2593321"/>
                <a:gd name="connsiteY58" fmla="*/ 1820478 h 1820478"/>
                <a:gd name="connsiteX59" fmla="*/ 1356463 w 2593321"/>
                <a:gd name="connsiteY59" fmla="*/ 1673966 h 1820478"/>
                <a:gd name="connsiteX60" fmla="*/ 1355572 w 2593321"/>
                <a:gd name="connsiteY60" fmla="*/ 1669513 h 1820478"/>
                <a:gd name="connsiteX61" fmla="*/ 1349783 w 2593321"/>
                <a:gd name="connsiteY61" fmla="*/ 1610285 h 1820478"/>
                <a:gd name="connsiteX62" fmla="*/ 1362697 w 2593321"/>
                <a:gd name="connsiteY62" fmla="*/ 1593808 h 1820478"/>
                <a:gd name="connsiteX63" fmla="*/ 1595602 w 2593321"/>
                <a:gd name="connsiteY63" fmla="*/ 1553283 h 1820478"/>
                <a:gd name="connsiteX64" fmla="*/ 1636572 w 2593321"/>
                <a:gd name="connsiteY64" fmla="*/ 1546158 h 1820478"/>
                <a:gd name="connsiteX65" fmla="*/ 1897532 w 2593321"/>
                <a:gd name="connsiteY65" fmla="*/ 1482477 h 1820478"/>
                <a:gd name="connsiteX66" fmla="*/ 2110397 w 2593321"/>
                <a:gd name="connsiteY66" fmla="*/ 1383615 h 1820478"/>
                <a:gd name="connsiteX67" fmla="*/ 2276949 w 2593321"/>
                <a:gd name="connsiteY67" fmla="*/ 1183219 h 1820478"/>
                <a:gd name="connsiteX68" fmla="*/ 2300997 w 2593321"/>
                <a:gd name="connsiteY68" fmla="*/ 1166296 h 1820478"/>
                <a:gd name="connsiteX69" fmla="*/ 2439047 w 2593321"/>
                <a:gd name="connsiteY69" fmla="*/ 1142694 h 1820478"/>
                <a:gd name="connsiteX70" fmla="*/ 2575316 w 2593321"/>
                <a:gd name="connsiteY70" fmla="*/ 998854 h 1820478"/>
                <a:gd name="connsiteX71" fmla="*/ 2579770 w 2593321"/>
                <a:gd name="connsiteY71" fmla="*/ 981932 h 1820478"/>
                <a:gd name="connsiteX72" fmla="*/ 2591793 w 2593321"/>
                <a:gd name="connsiteY72" fmla="*/ 892421 h 182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2593321" h="1820478">
                  <a:moveTo>
                    <a:pt x="2591793" y="892421"/>
                  </a:moveTo>
                  <a:cubicBezTo>
                    <a:pt x="2587786" y="867929"/>
                    <a:pt x="2581996" y="843436"/>
                    <a:pt x="2577098" y="818943"/>
                  </a:cubicBezTo>
                  <a:cubicBezTo>
                    <a:pt x="2568637" y="819388"/>
                    <a:pt x="2569082" y="811373"/>
                    <a:pt x="2566410" y="806919"/>
                  </a:cubicBezTo>
                  <a:cubicBezTo>
                    <a:pt x="2521432" y="734331"/>
                    <a:pt x="2443055" y="708948"/>
                    <a:pt x="2363342" y="741011"/>
                  </a:cubicBezTo>
                  <a:cubicBezTo>
                    <a:pt x="2350427" y="745910"/>
                    <a:pt x="2338849" y="754371"/>
                    <a:pt x="2324598" y="759270"/>
                  </a:cubicBezTo>
                  <a:cubicBezTo>
                    <a:pt x="2322818" y="748582"/>
                    <a:pt x="2322372" y="739230"/>
                    <a:pt x="2324153" y="730769"/>
                  </a:cubicBezTo>
                  <a:cubicBezTo>
                    <a:pt x="2329497" y="708948"/>
                    <a:pt x="2321927" y="692025"/>
                    <a:pt x="2306785" y="676439"/>
                  </a:cubicBezTo>
                  <a:cubicBezTo>
                    <a:pt x="2292535" y="661298"/>
                    <a:pt x="2279176" y="645266"/>
                    <a:pt x="2266261" y="629235"/>
                  </a:cubicBezTo>
                  <a:cubicBezTo>
                    <a:pt x="2200798" y="546404"/>
                    <a:pt x="2121085" y="481832"/>
                    <a:pt x="2025340" y="435964"/>
                  </a:cubicBezTo>
                  <a:cubicBezTo>
                    <a:pt x="1874820" y="364266"/>
                    <a:pt x="1714058" y="336656"/>
                    <a:pt x="1549734" y="322406"/>
                  </a:cubicBezTo>
                  <a:cubicBezTo>
                    <a:pt x="1481154" y="316617"/>
                    <a:pt x="1412574" y="310382"/>
                    <a:pt x="1343994" y="302812"/>
                  </a:cubicBezTo>
                  <a:cubicBezTo>
                    <a:pt x="1251811" y="292124"/>
                    <a:pt x="1160520" y="276537"/>
                    <a:pt x="1071010" y="251599"/>
                  </a:cubicBezTo>
                  <a:cubicBezTo>
                    <a:pt x="1062103" y="248927"/>
                    <a:pt x="1048743" y="240021"/>
                    <a:pt x="1043399" y="252045"/>
                  </a:cubicBezTo>
                  <a:cubicBezTo>
                    <a:pt x="1038501" y="262733"/>
                    <a:pt x="1052306" y="268967"/>
                    <a:pt x="1059877" y="275647"/>
                  </a:cubicBezTo>
                  <a:cubicBezTo>
                    <a:pt x="1123113" y="330422"/>
                    <a:pt x="1196146" y="367384"/>
                    <a:pt x="1273632" y="396775"/>
                  </a:cubicBezTo>
                  <a:cubicBezTo>
                    <a:pt x="1339095" y="421713"/>
                    <a:pt x="1407675" y="435518"/>
                    <a:pt x="1473583" y="458230"/>
                  </a:cubicBezTo>
                  <a:cubicBezTo>
                    <a:pt x="1535038" y="479160"/>
                    <a:pt x="1592485" y="508106"/>
                    <a:pt x="1645033" y="546850"/>
                  </a:cubicBezTo>
                  <a:cubicBezTo>
                    <a:pt x="1683776" y="575796"/>
                    <a:pt x="1708715" y="611867"/>
                    <a:pt x="1728309" y="668423"/>
                  </a:cubicBezTo>
                  <a:cubicBezTo>
                    <a:pt x="1724301" y="659517"/>
                    <a:pt x="1719402" y="650165"/>
                    <a:pt x="1713613" y="640813"/>
                  </a:cubicBezTo>
                  <a:cubicBezTo>
                    <a:pt x="1676206" y="580694"/>
                    <a:pt x="1619650" y="544623"/>
                    <a:pt x="1557749" y="516568"/>
                  </a:cubicBezTo>
                  <a:cubicBezTo>
                    <a:pt x="1474919" y="479160"/>
                    <a:pt x="1387190" y="461793"/>
                    <a:pt x="1297235" y="451995"/>
                  </a:cubicBezTo>
                  <a:cubicBezTo>
                    <a:pt x="1229545" y="444425"/>
                    <a:pt x="1164528" y="427948"/>
                    <a:pt x="1103518" y="396775"/>
                  </a:cubicBezTo>
                  <a:cubicBezTo>
                    <a:pt x="1025141" y="356696"/>
                    <a:pt x="961905" y="299249"/>
                    <a:pt x="913365" y="226216"/>
                  </a:cubicBezTo>
                  <a:cubicBezTo>
                    <a:pt x="903567" y="211075"/>
                    <a:pt x="890653" y="202614"/>
                    <a:pt x="873285" y="196825"/>
                  </a:cubicBezTo>
                  <a:cubicBezTo>
                    <a:pt x="817175" y="178566"/>
                    <a:pt x="765517" y="151847"/>
                    <a:pt x="718758" y="114885"/>
                  </a:cubicBezTo>
                  <a:cubicBezTo>
                    <a:pt x="683132" y="86384"/>
                    <a:pt x="657303" y="50758"/>
                    <a:pt x="632810" y="13796"/>
                  </a:cubicBezTo>
                  <a:cubicBezTo>
                    <a:pt x="628802" y="8007"/>
                    <a:pt x="625685" y="-2236"/>
                    <a:pt x="617224" y="436"/>
                  </a:cubicBezTo>
                  <a:cubicBezTo>
                    <a:pt x="608317" y="3108"/>
                    <a:pt x="610099" y="14241"/>
                    <a:pt x="610099" y="21812"/>
                  </a:cubicBezTo>
                  <a:cubicBezTo>
                    <a:pt x="610099" y="33836"/>
                    <a:pt x="613661" y="44969"/>
                    <a:pt x="612770" y="56992"/>
                  </a:cubicBezTo>
                  <a:cubicBezTo>
                    <a:pt x="608317" y="118002"/>
                    <a:pt x="588723" y="174113"/>
                    <a:pt x="561113" y="228442"/>
                  </a:cubicBezTo>
                  <a:cubicBezTo>
                    <a:pt x="527713" y="294796"/>
                    <a:pt x="486298" y="356696"/>
                    <a:pt x="444883" y="418151"/>
                  </a:cubicBezTo>
                  <a:cubicBezTo>
                    <a:pt x="399015" y="485840"/>
                    <a:pt x="366951" y="559764"/>
                    <a:pt x="348248" y="639032"/>
                  </a:cubicBezTo>
                  <a:cubicBezTo>
                    <a:pt x="333107" y="703604"/>
                    <a:pt x="326427" y="769067"/>
                    <a:pt x="315739" y="834529"/>
                  </a:cubicBezTo>
                  <a:cubicBezTo>
                    <a:pt x="312622" y="852788"/>
                    <a:pt x="312176" y="871937"/>
                    <a:pt x="304606" y="890195"/>
                  </a:cubicBezTo>
                  <a:cubicBezTo>
                    <a:pt x="294363" y="879507"/>
                    <a:pt x="289910" y="867483"/>
                    <a:pt x="282785" y="857241"/>
                  </a:cubicBezTo>
                  <a:cubicBezTo>
                    <a:pt x="279668" y="853233"/>
                    <a:pt x="276105" y="848334"/>
                    <a:pt x="270316" y="850116"/>
                  </a:cubicBezTo>
                  <a:cubicBezTo>
                    <a:pt x="264526" y="851897"/>
                    <a:pt x="264081" y="858132"/>
                    <a:pt x="263636" y="863030"/>
                  </a:cubicBezTo>
                  <a:cubicBezTo>
                    <a:pt x="262745" y="871491"/>
                    <a:pt x="265417" y="879952"/>
                    <a:pt x="264972" y="886632"/>
                  </a:cubicBezTo>
                  <a:cubicBezTo>
                    <a:pt x="264526" y="867038"/>
                    <a:pt x="254729" y="847889"/>
                    <a:pt x="251612" y="827849"/>
                  </a:cubicBezTo>
                  <a:cubicBezTo>
                    <a:pt x="245823" y="788216"/>
                    <a:pt x="219994" y="773520"/>
                    <a:pt x="184368" y="769512"/>
                  </a:cubicBezTo>
                  <a:cubicBezTo>
                    <a:pt x="178579" y="768621"/>
                    <a:pt x="172344" y="768621"/>
                    <a:pt x="166555" y="768176"/>
                  </a:cubicBezTo>
                  <a:cubicBezTo>
                    <a:pt x="130484" y="765059"/>
                    <a:pt x="98420" y="777083"/>
                    <a:pt x="66357" y="797567"/>
                  </a:cubicBezTo>
                  <a:cubicBezTo>
                    <a:pt x="47876" y="802837"/>
                    <a:pt x="59528" y="793782"/>
                    <a:pt x="55669" y="799794"/>
                  </a:cubicBezTo>
                  <a:cubicBezTo>
                    <a:pt x="51810" y="805806"/>
                    <a:pt x="52997" y="823842"/>
                    <a:pt x="43200" y="833639"/>
                  </a:cubicBezTo>
                  <a:cubicBezTo>
                    <a:pt x="19598" y="857686"/>
                    <a:pt x="6684" y="887968"/>
                    <a:pt x="2230" y="920032"/>
                  </a:cubicBezTo>
                  <a:cubicBezTo>
                    <a:pt x="-7122" y="987276"/>
                    <a:pt x="13363" y="1046949"/>
                    <a:pt x="55669" y="1099052"/>
                  </a:cubicBezTo>
                  <a:cubicBezTo>
                    <a:pt x="65912" y="1111521"/>
                    <a:pt x="73927" y="1123100"/>
                    <a:pt x="75709" y="1138686"/>
                  </a:cubicBezTo>
                  <a:cubicBezTo>
                    <a:pt x="85951" y="1136905"/>
                    <a:pt x="91740" y="1144475"/>
                    <a:pt x="99311" y="1149374"/>
                  </a:cubicBezTo>
                  <a:cubicBezTo>
                    <a:pt x="158539" y="1187226"/>
                    <a:pt x="220885" y="1214837"/>
                    <a:pt x="293473" y="1202368"/>
                  </a:cubicBezTo>
                  <a:cubicBezTo>
                    <a:pt x="308614" y="1199696"/>
                    <a:pt x="314403" y="1208602"/>
                    <a:pt x="320192" y="1219735"/>
                  </a:cubicBezTo>
                  <a:cubicBezTo>
                    <a:pt x="357599" y="1290542"/>
                    <a:pt x="411038" y="1347543"/>
                    <a:pt x="477392" y="1392076"/>
                  </a:cubicBezTo>
                  <a:cubicBezTo>
                    <a:pt x="583824" y="1463773"/>
                    <a:pt x="701390" y="1508751"/>
                    <a:pt x="829198" y="1525673"/>
                  </a:cubicBezTo>
                  <a:cubicBezTo>
                    <a:pt x="835433" y="1525228"/>
                    <a:pt x="841667" y="1523001"/>
                    <a:pt x="848792" y="1525228"/>
                  </a:cubicBezTo>
                  <a:cubicBezTo>
                    <a:pt x="883973" y="1535916"/>
                    <a:pt x="920490" y="1540814"/>
                    <a:pt x="956116" y="1547939"/>
                  </a:cubicBezTo>
                  <a:cubicBezTo>
                    <a:pt x="1008664" y="1558627"/>
                    <a:pt x="1060767" y="1568870"/>
                    <a:pt x="1111534" y="1585792"/>
                  </a:cubicBezTo>
                  <a:cubicBezTo>
                    <a:pt x="1120441" y="1588909"/>
                    <a:pt x="1126675" y="1593808"/>
                    <a:pt x="1122222" y="1603605"/>
                  </a:cubicBezTo>
                  <a:cubicBezTo>
                    <a:pt x="1112425" y="1624981"/>
                    <a:pt x="1116433" y="1647247"/>
                    <a:pt x="1114651" y="1669068"/>
                  </a:cubicBezTo>
                  <a:cubicBezTo>
                    <a:pt x="1113761" y="1670404"/>
                    <a:pt x="1113315" y="1671740"/>
                    <a:pt x="1112425" y="1673521"/>
                  </a:cubicBezTo>
                  <a:cubicBezTo>
                    <a:pt x="1152504" y="1722507"/>
                    <a:pt x="1193028" y="1771493"/>
                    <a:pt x="1233998" y="1820478"/>
                  </a:cubicBezTo>
                  <a:cubicBezTo>
                    <a:pt x="1274968" y="1771938"/>
                    <a:pt x="1315938" y="1722952"/>
                    <a:pt x="1356463" y="1673966"/>
                  </a:cubicBezTo>
                  <a:cubicBezTo>
                    <a:pt x="1356017" y="1672630"/>
                    <a:pt x="1355572" y="1670849"/>
                    <a:pt x="1355572" y="1669513"/>
                  </a:cubicBezTo>
                  <a:cubicBezTo>
                    <a:pt x="1354236" y="1649919"/>
                    <a:pt x="1356908" y="1629434"/>
                    <a:pt x="1349783" y="1610285"/>
                  </a:cubicBezTo>
                  <a:cubicBezTo>
                    <a:pt x="1344439" y="1596034"/>
                    <a:pt x="1350228" y="1594699"/>
                    <a:pt x="1362697" y="1593808"/>
                  </a:cubicBezTo>
                  <a:cubicBezTo>
                    <a:pt x="1441520" y="1587128"/>
                    <a:pt x="1519897" y="1580003"/>
                    <a:pt x="1595602" y="1553283"/>
                  </a:cubicBezTo>
                  <a:cubicBezTo>
                    <a:pt x="1609407" y="1552838"/>
                    <a:pt x="1623212" y="1549721"/>
                    <a:pt x="1636572" y="1546158"/>
                  </a:cubicBezTo>
                  <a:cubicBezTo>
                    <a:pt x="1722965" y="1521665"/>
                    <a:pt x="1812030" y="1509196"/>
                    <a:pt x="1897532" y="1482477"/>
                  </a:cubicBezTo>
                  <a:cubicBezTo>
                    <a:pt x="1972792" y="1458875"/>
                    <a:pt x="2045380" y="1429038"/>
                    <a:pt x="2110397" y="1383615"/>
                  </a:cubicBezTo>
                  <a:cubicBezTo>
                    <a:pt x="2183876" y="1331957"/>
                    <a:pt x="2242659" y="1267385"/>
                    <a:pt x="2276949" y="1183219"/>
                  </a:cubicBezTo>
                  <a:cubicBezTo>
                    <a:pt x="2281402" y="1172086"/>
                    <a:pt x="2286301" y="1163624"/>
                    <a:pt x="2300997" y="1166296"/>
                  </a:cubicBezTo>
                  <a:cubicBezTo>
                    <a:pt x="2349537" y="1173867"/>
                    <a:pt x="2395850" y="1163624"/>
                    <a:pt x="2439047" y="1142694"/>
                  </a:cubicBezTo>
                  <a:cubicBezTo>
                    <a:pt x="2502283" y="1111967"/>
                    <a:pt x="2553050" y="1068770"/>
                    <a:pt x="2575316" y="998854"/>
                  </a:cubicBezTo>
                  <a:cubicBezTo>
                    <a:pt x="2577098" y="993065"/>
                    <a:pt x="2578434" y="987721"/>
                    <a:pt x="2579770" y="981932"/>
                  </a:cubicBezTo>
                  <a:cubicBezTo>
                    <a:pt x="2587340" y="952095"/>
                    <a:pt x="2597137" y="923149"/>
                    <a:pt x="2591793" y="892421"/>
                  </a:cubicBezTo>
                  <a:close/>
                </a:path>
              </a:pathLst>
            </a:custGeom>
            <a:solidFill>
              <a:srgbClr val="FACC88"/>
            </a:solidFill>
            <a:ln w="44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1">
              <a:extLst>
                <a:ext uri="{FF2B5EF4-FFF2-40B4-BE49-F238E27FC236}">
                  <a16:creationId xmlns:a16="http://schemas.microsoft.com/office/drawing/2014/main" id="{24822E20-E079-42AB-9C42-FD3D6FECAEC1}"/>
                </a:ext>
              </a:extLst>
            </p:cNvPr>
            <p:cNvSpPr/>
            <p:nvPr/>
          </p:nvSpPr>
          <p:spPr>
            <a:xfrm>
              <a:off x="4883895" y="3820111"/>
              <a:ext cx="273145" cy="341429"/>
            </a:xfrm>
            <a:custGeom>
              <a:avLst/>
              <a:gdLst>
                <a:gd name="connsiteX0" fmla="*/ 149418 w 391885"/>
                <a:gd name="connsiteY0" fmla="*/ 488132 h 489857"/>
                <a:gd name="connsiteX1" fmla="*/ 4688 w 391885"/>
                <a:gd name="connsiteY1" fmla="*/ 350082 h 489857"/>
                <a:gd name="connsiteX2" fmla="*/ 55900 w 391885"/>
                <a:gd name="connsiteY2" fmla="*/ 244985 h 489857"/>
                <a:gd name="connsiteX3" fmla="*/ 178364 w 391885"/>
                <a:gd name="connsiteY3" fmla="*/ 189765 h 489857"/>
                <a:gd name="connsiteX4" fmla="*/ 190833 w 391885"/>
                <a:gd name="connsiteY4" fmla="*/ 155920 h 489857"/>
                <a:gd name="connsiteX5" fmla="*/ 140512 w 391885"/>
                <a:gd name="connsiteY5" fmla="*/ 41027 h 489857"/>
                <a:gd name="connsiteX6" fmla="*/ 150309 w 391885"/>
                <a:gd name="connsiteY6" fmla="*/ 3619 h 489857"/>
                <a:gd name="connsiteX7" fmla="*/ 188162 w 391885"/>
                <a:gd name="connsiteY7" fmla="*/ 19206 h 489857"/>
                <a:gd name="connsiteX8" fmla="*/ 243827 w 391885"/>
                <a:gd name="connsiteY8" fmla="*/ 148795 h 489857"/>
                <a:gd name="connsiteX9" fmla="*/ 281680 w 391885"/>
                <a:gd name="connsiteY9" fmla="*/ 198671 h 489857"/>
                <a:gd name="connsiteX10" fmla="*/ 304837 w 391885"/>
                <a:gd name="connsiteY10" fmla="*/ 196445 h 489857"/>
                <a:gd name="connsiteX11" fmla="*/ 341799 w 391885"/>
                <a:gd name="connsiteY11" fmla="*/ 155030 h 489857"/>
                <a:gd name="connsiteX12" fmla="*/ 377870 w 391885"/>
                <a:gd name="connsiteY12" fmla="*/ 156366 h 489857"/>
                <a:gd name="connsiteX13" fmla="*/ 389894 w 391885"/>
                <a:gd name="connsiteY13" fmla="*/ 193327 h 489857"/>
                <a:gd name="connsiteX14" fmla="*/ 353822 w 391885"/>
                <a:gd name="connsiteY14" fmla="*/ 235188 h 489857"/>
                <a:gd name="connsiteX15" fmla="*/ 332447 w 391885"/>
                <a:gd name="connsiteY15" fmla="*/ 287291 h 489857"/>
                <a:gd name="connsiteX16" fmla="*/ 315079 w 391885"/>
                <a:gd name="connsiteY16" fmla="*/ 416880 h 489857"/>
                <a:gd name="connsiteX17" fmla="*/ 299493 w 391885"/>
                <a:gd name="connsiteY17" fmla="*/ 431131 h 489857"/>
                <a:gd name="connsiteX18" fmla="*/ 171684 w 391885"/>
                <a:gd name="connsiteY18" fmla="*/ 486796 h 489857"/>
                <a:gd name="connsiteX19" fmla="*/ 149418 w 391885"/>
                <a:gd name="connsiteY19" fmla="*/ 488132 h 489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1885" h="489857">
                  <a:moveTo>
                    <a:pt x="149418" y="488132"/>
                  </a:moveTo>
                  <a:cubicBezTo>
                    <a:pt x="79948" y="464085"/>
                    <a:pt x="30516" y="418662"/>
                    <a:pt x="4688" y="350082"/>
                  </a:cubicBezTo>
                  <a:cubicBezTo>
                    <a:pt x="-10453" y="310448"/>
                    <a:pt x="12258" y="267697"/>
                    <a:pt x="55900" y="244985"/>
                  </a:cubicBezTo>
                  <a:cubicBezTo>
                    <a:pt x="95534" y="224500"/>
                    <a:pt x="136949" y="207133"/>
                    <a:pt x="178364" y="189765"/>
                  </a:cubicBezTo>
                  <a:cubicBezTo>
                    <a:pt x="195732" y="182640"/>
                    <a:pt x="201521" y="176405"/>
                    <a:pt x="190833" y="155920"/>
                  </a:cubicBezTo>
                  <a:cubicBezTo>
                    <a:pt x="171684" y="118958"/>
                    <a:pt x="157434" y="79324"/>
                    <a:pt x="140512" y="41027"/>
                  </a:cubicBezTo>
                  <a:cubicBezTo>
                    <a:pt x="133387" y="25440"/>
                    <a:pt x="133832" y="12526"/>
                    <a:pt x="150309" y="3619"/>
                  </a:cubicBezTo>
                  <a:cubicBezTo>
                    <a:pt x="165450" y="-4397"/>
                    <a:pt x="180146" y="947"/>
                    <a:pt x="188162" y="19206"/>
                  </a:cubicBezTo>
                  <a:cubicBezTo>
                    <a:pt x="207310" y="62402"/>
                    <a:pt x="225569" y="105599"/>
                    <a:pt x="243827" y="148795"/>
                  </a:cubicBezTo>
                  <a:cubicBezTo>
                    <a:pt x="252288" y="168835"/>
                    <a:pt x="261640" y="187093"/>
                    <a:pt x="281680" y="198671"/>
                  </a:cubicBezTo>
                  <a:cubicBezTo>
                    <a:pt x="291031" y="204461"/>
                    <a:pt x="297711" y="204015"/>
                    <a:pt x="304837" y="196445"/>
                  </a:cubicBezTo>
                  <a:cubicBezTo>
                    <a:pt x="317306" y="182640"/>
                    <a:pt x="330220" y="169280"/>
                    <a:pt x="341799" y="155030"/>
                  </a:cubicBezTo>
                  <a:cubicBezTo>
                    <a:pt x="355158" y="138998"/>
                    <a:pt x="367627" y="147014"/>
                    <a:pt x="377870" y="156366"/>
                  </a:cubicBezTo>
                  <a:cubicBezTo>
                    <a:pt x="388112" y="165717"/>
                    <a:pt x="402808" y="176405"/>
                    <a:pt x="389894" y="193327"/>
                  </a:cubicBezTo>
                  <a:cubicBezTo>
                    <a:pt x="378760" y="208023"/>
                    <a:pt x="367627" y="223164"/>
                    <a:pt x="353822" y="235188"/>
                  </a:cubicBezTo>
                  <a:cubicBezTo>
                    <a:pt x="337345" y="249438"/>
                    <a:pt x="331111" y="265470"/>
                    <a:pt x="332447" y="287291"/>
                  </a:cubicBezTo>
                  <a:cubicBezTo>
                    <a:pt x="334673" y="331378"/>
                    <a:pt x="337791" y="375911"/>
                    <a:pt x="315079" y="416880"/>
                  </a:cubicBezTo>
                  <a:cubicBezTo>
                    <a:pt x="313743" y="425787"/>
                    <a:pt x="306173" y="428014"/>
                    <a:pt x="299493" y="431131"/>
                  </a:cubicBezTo>
                  <a:cubicBezTo>
                    <a:pt x="257187" y="449835"/>
                    <a:pt x="214436" y="468538"/>
                    <a:pt x="171684" y="486796"/>
                  </a:cubicBezTo>
                  <a:cubicBezTo>
                    <a:pt x="164559" y="489914"/>
                    <a:pt x="157434" y="496148"/>
                    <a:pt x="149418" y="488132"/>
                  </a:cubicBezTo>
                  <a:close/>
                </a:path>
              </a:pathLst>
            </a:custGeom>
            <a:solidFill>
              <a:srgbClr val="FACC88"/>
            </a:solidFill>
            <a:ln w="44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3">
              <a:extLst>
                <a:ext uri="{FF2B5EF4-FFF2-40B4-BE49-F238E27FC236}">
                  <a16:creationId xmlns:a16="http://schemas.microsoft.com/office/drawing/2014/main" id="{6850A878-1E24-4193-B8C7-B2CF7DC9A32C}"/>
                </a:ext>
              </a:extLst>
            </p:cNvPr>
            <p:cNvSpPr/>
            <p:nvPr/>
          </p:nvSpPr>
          <p:spPr>
            <a:xfrm>
              <a:off x="5894689" y="3867642"/>
              <a:ext cx="437651" cy="183131"/>
            </a:xfrm>
            <a:custGeom>
              <a:avLst/>
              <a:gdLst>
                <a:gd name="connsiteX0" fmla="*/ 631471 w 627907"/>
                <a:gd name="connsiteY0" fmla="*/ 0 h 262741"/>
                <a:gd name="connsiteX1" fmla="*/ 309946 w 627907"/>
                <a:gd name="connsiteY1" fmla="*/ 265413 h 262741"/>
                <a:gd name="connsiteX2" fmla="*/ 0 w 627907"/>
                <a:gd name="connsiteY2" fmla="*/ 891 h 262741"/>
                <a:gd name="connsiteX3" fmla="*/ 314399 w 627907"/>
                <a:gd name="connsiteY3" fmla="*/ 142949 h 262741"/>
                <a:gd name="connsiteX4" fmla="*/ 631471 w 627907"/>
                <a:gd name="connsiteY4" fmla="*/ 0 h 26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7907" h="262741">
                  <a:moveTo>
                    <a:pt x="631471" y="0"/>
                  </a:moveTo>
                  <a:cubicBezTo>
                    <a:pt x="599852" y="160762"/>
                    <a:pt x="468036" y="267640"/>
                    <a:pt x="309946" y="265413"/>
                  </a:cubicBezTo>
                  <a:cubicBezTo>
                    <a:pt x="157645" y="263632"/>
                    <a:pt x="25384" y="152746"/>
                    <a:pt x="0" y="891"/>
                  </a:cubicBezTo>
                  <a:cubicBezTo>
                    <a:pt x="86838" y="93963"/>
                    <a:pt x="191490" y="142504"/>
                    <a:pt x="314399" y="142949"/>
                  </a:cubicBezTo>
                  <a:cubicBezTo>
                    <a:pt x="438645" y="142949"/>
                    <a:pt x="543296" y="94409"/>
                    <a:pt x="631471" y="0"/>
                  </a:cubicBezTo>
                  <a:close/>
                </a:path>
              </a:pathLst>
            </a:custGeom>
            <a:solidFill>
              <a:srgbClr val="E2501C"/>
            </a:solidFill>
            <a:ln w="44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55">
              <a:extLst>
                <a:ext uri="{FF2B5EF4-FFF2-40B4-BE49-F238E27FC236}">
                  <a16:creationId xmlns:a16="http://schemas.microsoft.com/office/drawing/2014/main" id="{C69C0DB1-673B-4497-AD20-9633CA3787F4}"/>
                </a:ext>
              </a:extLst>
            </p:cNvPr>
            <p:cNvSpPr/>
            <p:nvPr/>
          </p:nvSpPr>
          <p:spPr>
            <a:xfrm>
              <a:off x="5638303" y="3481609"/>
              <a:ext cx="953751" cy="327015"/>
            </a:xfrm>
            <a:custGeom>
              <a:avLst/>
              <a:gdLst>
                <a:gd name="connsiteX0" fmla="*/ 848728 w 953751"/>
                <a:gd name="connsiteY0" fmla="*/ 251361 h 327015"/>
                <a:gd name="connsiteX1" fmla="*/ 943901 w 953751"/>
                <a:gd name="connsiteY1" fmla="*/ 303778 h 327015"/>
                <a:gd name="connsiteX2" fmla="*/ 742147 w 953751"/>
                <a:gd name="connsiteY2" fmla="*/ 304399 h 327015"/>
                <a:gd name="connsiteX3" fmla="*/ 848728 w 953751"/>
                <a:gd name="connsiteY3" fmla="*/ 251361 h 327015"/>
                <a:gd name="connsiteX4" fmla="*/ 67514 w 953751"/>
                <a:gd name="connsiteY4" fmla="*/ 214231 h 327015"/>
                <a:gd name="connsiteX5" fmla="*/ 95294 w 953751"/>
                <a:gd name="connsiteY5" fmla="*/ 219663 h 327015"/>
                <a:gd name="connsiteX6" fmla="*/ 120125 w 953751"/>
                <a:gd name="connsiteY6" fmla="*/ 267774 h 327015"/>
                <a:gd name="connsiteX7" fmla="*/ 59909 w 953751"/>
                <a:gd name="connsiteY7" fmla="*/ 325817 h 327015"/>
                <a:gd name="connsiteX8" fmla="*/ 24214 w 953751"/>
                <a:gd name="connsiteY8" fmla="*/ 287328 h 327015"/>
                <a:gd name="connsiteX9" fmla="*/ 41596 w 953751"/>
                <a:gd name="connsiteY9" fmla="*/ 225560 h 327015"/>
                <a:gd name="connsiteX10" fmla="*/ 67514 w 953751"/>
                <a:gd name="connsiteY10" fmla="*/ 214231 h 327015"/>
                <a:gd name="connsiteX11" fmla="*/ 809813 w 953751"/>
                <a:gd name="connsiteY11" fmla="*/ 21634 h 327015"/>
                <a:gd name="connsiteX12" fmla="*/ 938936 w 953751"/>
                <a:gd name="connsiteY12" fmla="*/ 82470 h 327015"/>
                <a:gd name="connsiteX13" fmla="*/ 947317 w 953751"/>
                <a:gd name="connsiteY13" fmla="*/ 140203 h 327015"/>
                <a:gd name="connsiteX14" fmla="*/ 934901 w 953751"/>
                <a:gd name="connsiteY14" fmla="*/ 124683 h 327015"/>
                <a:gd name="connsiteX15" fmla="*/ 798950 w 953751"/>
                <a:gd name="connsiteY15" fmla="*/ 53604 h 327015"/>
                <a:gd name="connsiteX16" fmla="*/ 781568 w 953751"/>
                <a:gd name="connsiteY16" fmla="*/ 51121 h 327015"/>
                <a:gd name="connsiteX17" fmla="*/ 789638 w 953751"/>
                <a:gd name="connsiteY17" fmla="*/ 27842 h 327015"/>
                <a:gd name="connsiteX18" fmla="*/ 809813 w 953751"/>
                <a:gd name="connsiteY18" fmla="*/ 21634 h 327015"/>
                <a:gd name="connsiteX19" fmla="*/ 111435 w 953751"/>
                <a:gd name="connsiteY19" fmla="*/ 527 h 327015"/>
                <a:gd name="connsiteX20" fmla="*/ 166064 w 953751"/>
                <a:gd name="connsiteY20" fmla="*/ 35601 h 327015"/>
                <a:gd name="connsiteX21" fmla="*/ 89086 w 953751"/>
                <a:gd name="connsiteY21" fmla="*/ 36533 h 327015"/>
                <a:gd name="connsiteX22" fmla="*/ 13661 w 953751"/>
                <a:gd name="connsiteY22" fmla="*/ 94265 h 327015"/>
                <a:gd name="connsiteX23" fmla="*/ 4970 w 953751"/>
                <a:gd name="connsiteY23" fmla="*/ 102646 h 327015"/>
                <a:gd name="connsiteX24" fmla="*/ 4 w 953751"/>
                <a:gd name="connsiteY24" fmla="*/ 90851 h 327015"/>
                <a:gd name="connsiteX25" fmla="*/ 17386 w 953751"/>
                <a:gd name="connsiteY25" fmla="*/ 48948 h 327015"/>
                <a:gd name="connsiteX26" fmla="*/ 111435 w 953751"/>
                <a:gd name="connsiteY26" fmla="*/ 527 h 32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53751" h="327015">
                  <a:moveTo>
                    <a:pt x="848728" y="251361"/>
                  </a:moveTo>
                  <a:cubicBezTo>
                    <a:pt x="888574" y="251322"/>
                    <a:pt x="926519" y="268859"/>
                    <a:pt x="943901" y="303778"/>
                  </a:cubicBezTo>
                  <a:cubicBezTo>
                    <a:pt x="877167" y="285155"/>
                    <a:pt x="809813" y="288259"/>
                    <a:pt x="742147" y="304399"/>
                  </a:cubicBezTo>
                  <a:cubicBezTo>
                    <a:pt x="767134" y="269015"/>
                    <a:pt x="808881" y="251400"/>
                    <a:pt x="848728" y="251361"/>
                  </a:cubicBezTo>
                  <a:close/>
                  <a:moveTo>
                    <a:pt x="67514" y="214231"/>
                  </a:moveTo>
                  <a:cubicBezTo>
                    <a:pt x="76593" y="213222"/>
                    <a:pt x="85982" y="215007"/>
                    <a:pt x="95294" y="219663"/>
                  </a:cubicBezTo>
                  <a:cubicBezTo>
                    <a:pt x="114538" y="229595"/>
                    <a:pt x="119815" y="247598"/>
                    <a:pt x="120125" y="267774"/>
                  </a:cubicBezTo>
                  <a:cubicBezTo>
                    <a:pt x="119815" y="307504"/>
                    <a:pt x="93742" y="332956"/>
                    <a:pt x="59909" y="325817"/>
                  </a:cubicBezTo>
                  <a:cubicBezTo>
                    <a:pt x="39424" y="321472"/>
                    <a:pt x="28559" y="306573"/>
                    <a:pt x="24214" y="287328"/>
                  </a:cubicBezTo>
                  <a:cubicBezTo>
                    <a:pt x="18937" y="263738"/>
                    <a:pt x="21731" y="241390"/>
                    <a:pt x="41596" y="225560"/>
                  </a:cubicBezTo>
                  <a:cubicBezTo>
                    <a:pt x="49667" y="219042"/>
                    <a:pt x="58435" y="215240"/>
                    <a:pt x="67514" y="214231"/>
                  </a:cubicBezTo>
                  <a:close/>
                  <a:moveTo>
                    <a:pt x="809813" y="21634"/>
                  </a:moveTo>
                  <a:cubicBezTo>
                    <a:pt x="862891" y="21013"/>
                    <a:pt x="906035" y="41499"/>
                    <a:pt x="938936" y="82470"/>
                  </a:cubicBezTo>
                  <a:cubicBezTo>
                    <a:pt x="953214" y="99231"/>
                    <a:pt x="959422" y="118165"/>
                    <a:pt x="947317" y="140203"/>
                  </a:cubicBezTo>
                  <a:cubicBezTo>
                    <a:pt x="940178" y="135857"/>
                    <a:pt x="937695" y="129960"/>
                    <a:pt x="934901" y="124683"/>
                  </a:cubicBezTo>
                  <a:cubicBezTo>
                    <a:pt x="908829" y="74090"/>
                    <a:pt x="855130" y="46154"/>
                    <a:pt x="798950" y="53604"/>
                  </a:cubicBezTo>
                  <a:cubicBezTo>
                    <a:pt x="793052" y="54225"/>
                    <a:pt x="784672" y="60432"/>
                    <a:pt x="781568" y="51121"/>
                  </a:cubicBezTo>
                  <a:cubicBezTo>
                    <a:pt x="778775" y="42430"/>
                    <a:pt x="781878" y="33739"/>
                    <a:pt x="789638" y="27842"/>
                  </a:cubicBezTo>
                  <a:cubicBezTo>
                    <a:pt x="795535" y="23186"/>
                    <a:pt x="802364" y="21634"/>
                    <a:pt x="809813" y="21634"/>
                  </a:cubicBezTo>
                  <a:close/>
                  <a:moveTo>
                    <a:pt x="111435" y="527"/>
                  </a:moveTo>
                  <a:cubicBezTo>
                    <a:pt x="141543" y="-2887"/>
                    <a:pt x="161718" y="10460"/>
                    <a:pt x="166064" y="35601"/>
                  </a:cubicBezTo>
                  <a:cubicBezTo>
                    <a:pt x="140301" y="33739"/>
                    <a:pt x="114539" y="31567"/>
                    <a:pt x="89086" y="36533"/>
                  </a:cubicBezTo>
                  <a:cubicBezTo>
                    <a:pt x="54633" y="43361"/>
                    <a:pt x="28249" y="61053"/>
                    <a:pt x="13661" y="94265"/>
                  </a:cubicBezTo>
                  <a:cubicBezTo>
                    <a:pt x="12109" y="97990"/>
                    <a:pt x="11488" y="104818"/>
                    <a:pt x="4970" y="102646"/>
                  </a:cubicBezTo>
                  <a:cubicBezTo>
                    <a:pt x="-307" y="100784"/>
                    <a:pt x="4" y="95196"/>
                    <a:pt x="4" y="90851"/>
                  </a:cubicBezTo>
                  <a:cubicBezTo>
                    <a:pt x="4" y="74711"/>
                    <a:pt x="6832" y="60743"/>
                    <a:pt x="17386" y="48948"/>
                  </a:cubicBezTo>
                  <a:cubicBezTo>
                    <a:pt x="42527" y="21013"/>
                    <a:pt x="73877" y="4252"/>
                    <a:pt x="111435" y="527"/>
                  </a:cubicBezTo>
                  <a:close/>
                </a:path>
              </a:pathLst>
            </a:custGeom>
            <a:solidFill>
              <a:srgbClr val="050506"/>
            </a:solidFill>
            <a:ln w="445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: Shape 34">
              <a:extLst>
                <a:ext uri="{FF2B5EF4-FFF2-40B4-BE49-F238E27FC236}">
                  <a16:creationId xmlns:a16="http://schemas.microsoft.com/office/drawing/2014/main" id="{B607A08F-E9C6-4A98-ACD2-C742BBD7BF4F}"/>
                </a:ext>
              </a:extLst>
            </p:cNvPr>
            <p:cNvSpPr/>
            <p:nvPr/>
          </p:nvSpPr>
          <p:spPr>
            <a:xfrm>
              <a:off x="4982307" y="4120813"/>
              <a:ext cx="1862343" cy="1114302"/>
            </a:xfrm>
            <a:custGeom>
              <a:avLst/>
              <a:gdLst>
                <a:gd name="connsiteX0" fmla="*/ 2629853 w 2671948"/>
                <a:gd name="connsiteY0" fmla="*/ 807969 h 1598715"/>
                <a:gd name="connsiteX1" fmla="*/ 2402737 w 2671948"/>
                <a:gd name="connsiteY1" fmla="*/ 613807 h 1598715"/>
                <a:gd name="connsiteX2" fmla="*/ 2038016 w 2671948"/>
                <a:gd name="connsiteY2" fmla="*/ 470412 h 1598715"/>
                <a:gd name="connsiteX3" fmla="*/ 1993929 w 2671948"/>
                <a:gd name="connsiteY3" fmla="*/ 440131 h 1598715"/>
                <a:gd name="connsiteX4" fmla="*/ 1889278 w 2671948"/>
                <a:gd name="connsiteY4" fmla="*/ 359972 h 1598715"/>
                <a:gd name="connsiteX5" fmla="*/ 1702242 w 2671948"/>
                <a:gd name="connsiteY5" fmla="*/ 328354 h 1598715"/>
                <a:gd name="connsiteX6" fmla="*/ 1704023 w 2671948"/>
                <a:gd name="connsiteY6" fmla="*/ 330581 h 1598715"/>
                <a:gd name="connsiteX7" fmla="*/ 1734750 w 2671948"/>
                <a:gd name="connsiteY7" fmla="*/ 411630 h 1598715"/>
                <a:gd name="connsiteX8" fmla="*/ 1669733 w 2671948"/>
                <a:gd name="connsiteY8" fmla="*/ 516726 h 1598715"/>
                <a:gd name="connsiteX9" fmla="*/ 1560183 w 2671948"/>
                <a:gd name="connsiteY9" fmla="*/ 514500 h 1598715"/>
                <a:gd name="connsiteX10" fmla="*/ 1501846 w 2671948"/>
                <a:gd name="connsiteY10" fmla="*/ 528750 h 1598715"/>
                <a:gd name="connsiteX11" fmla="*/ 1392741 w 2671948"/>
                <a:gd name="connsiteY11" fmla="*/ 459279 h 1598715"/>
                <a:gd name="connsiteX12" fmla="*/ 1416343 w 2671948"/>
                <a:gd name="connsiteY12" fmla="*/ 330135 h 1598715"/>
                <a:gd name="connsiteX13" fmla="*/ 1417679 w 2671948"/>
                <a:gd name="connsiteY13" fmla="*/ 328800 h 1598715"/>
                <a:gd name="connsiteX14" fmla="*/ 1271613 w 2671948"/>
                <a:gd name="connsiteY14" fmla="*/ 342159 h 1598715"/>
                <a:gd name="connsiteX15" fmla="*/ 1085912 w 2671948"/>
                <a:gd name="connsiteY15" fmla="*/ 487335 h 1598715"/>
                <a:gd name="connsiteX16" fmla="*/ 1046278 w 2671948"/>
                <a:gd name="connsiteY16" fmla="*/ 511828 h 1598715"/>
                <a:gd name="connsiteX17" fmla="*/ 871711 w 2671948"/>
                <a:gd name="connsiteY17" fmla="*/ 506929 h 1598715"/>
                <a:gd name="connsiteX18" fmla="*/ 555976 w 2671948"/>
                <a:gd name="connsiteY18" fmla="*/ 388473 h 1598715"/>
                <a:gd name="connsiteX19" fmla="*/ 236233 w 2671948"/>
                <a:gd name="connsiteY19" fmla="*/ 17517 h 1598715"/>
                <a:gd name="connsiteX20" fmla="*/ 203724 w 2671948"/>
                <a:gd name="connsiteY20" fmla="*/ 4158 h 1598715"/>
                <a:gd name="connsiteX21" fmla="*/ 193036 w 2671948"/>
                <a:gd name="connsiteY21" fmla="*/ 5494 h 1598715"/>
                <a:gd name="connsiteX22" fmla="*/ 19805 w 2671948"/>
                <a:gd name="connsiteY22" fmla="*/ 87433 h 1598715"/>
                <a:gd name="connsiteX23" fmla="*/ 8226 w 2671948"/>
                <a:gd name="connsiteY23" fmla="*/ 97676 h 1598715"/>
                <a:gd name="connsiteX24" fmla="*/ 6445 w 2671948"/>
                <a:gd name="connsiteY24" fmla="*/ 125731 h 1598715"/>
                <a:gd name="connsiteX25" fmla="*/ 322180 w 2671948"/>
                <a:gd name="connsiteY25" fmla="*/ 530531 h 1598715"/>
                <a:gd name="connsiteX26" fmla="*/ 658846 w 2671948"/>
                <a:gd name="connsiteY26" fmla="*/ 715787 h 1598715"/>
                <a:gd name="connsiteX27" fmla="*/ 1025793 w 2671948"/>
                <a:gd name="connsiteY27" fmla="*/ 769226 h 1598715"/>
                <a:gd name="connsiteX28" fmla="*/ 1049841 w 2671948"/>
                <a:gd name="connsiteY28" fmla="*/ 794609 h 1598715"/>
                <a:gd name="connsiteX29" fmla="*/ 1048950 w 2671948"/>
                <a:gd name="connsiteY29" fmla="*/ 1464377 h 1598715"/>
                <a:gd name="connsiteX30" fmla="*/ 1083240 w 2671948"/>
                <a:gd name="connsiteY30" fmla="*/ 1529840 h 1598715"/>
                <a:gd name="connsiteX31" fmla="*/ 1154047 w 2671948"/>
                <a:gd name="connsiteY31" fmla="*/ 1554333 h 1598715"/>
                <a:gd name="connsiteX32" fmla="*/ 1219955 w 2671948"/>
                <a:gd name="connsiteY32" fmla="*/ 1561904 h 1598715"/>
                <a:gd name="connsiteX33" fmla="*/ 1332622 w 2671948"/>
                <a:gd name="connsiteY33" fmla="*/ 1565466 h 1598715"/>
                <a:gd name="connsiteX34" fmla="*/ 1766814 w 2671948"/>
                <a:gd name="connsiteY34" fmla="*/ 1565466 h 1598715"/>
                <a:gd name="connsiteX35" fmla="*/ 1877254 w 2671948"/>
                <a:gd name="connsiteY35" fmla="*/ 1561904 h 1598715"/>
                <a:gd name="connsiteX36" fmla="*/ 1903528 w 2671948"/>
                <a:gd name="connsiteY36" fmla="*/ 1557896 h 1598715"/>
                <a:gd name="connsiteX37" fmla="*/ 1997492 w 2671948"/>
                <a:gd name="connsiteY37" fmla="*/ 1544536 h 1598715"/>
                <a:gd name="connsiteX38" fmla="*/ 2060728 w 2671948"/>
                <a:gd name="connsiteY38" fmla="*/ 1454135 h 1598715"/>
                <a:gd name="connsiteX39" fmla="*/ 2060728 w 2671948"/>
                <a:gd name="connsiteY39" fmla="*/ 1356163 h 1598715"/>
                <a:gd name="connsiteX40" fmla="*/ 2060283 w 2671948"/>
                <a:gd name="connsiteY40" fmla="*/ 791046 h 1598715"/>
                <a:gd name="connsiteX41" fmla="*/ 2082994 w 2671948"/>
                <a:gd name="connsiteY41" fmla="*/ 774569 h 1598715"/>
                <a:gd name="connsiteX42" fmla="*/ 2185864 w 2671948"/>
                <a:gd name="connsiteY42" fmla="*/ 815539 h 1598715"/>
                <a:gd name="connsiteX43" fmla="*/ 2384479 w 2671948"/>
                <a:gd name="connsiteY43" fmla="*/ 938894 h 1598715"/>
                <a:gd name="connsiteX44" fmla="*/ 2392495 w 2671948"/>
                <a:gd name="connsiteY44" fmla="*/ 984317 h 1598715"/>
                <a:gd name="connsiteX45" fmla="*/ 2287844 w 2671948"/>
                <a:gd name="connsiteY45" fmla="*/ 1204753 h 1598715"/>
                <a:gd name="connsiteX46" fmla="*/ 2160481 w 2671948"/>
                <a:gd name="connsiteY46" fmla="*/ 1456361 h 1598715"/>
                <a:gd name="connsiteX47" fmla="*/ 2169387 w 2671948"/>
                <a:gd name="connsiteY47" fmla="*/ 1485308 h 1598715"/>
                <a:gd name="connsiteX48" fmla="*/ 2177848 w 2671948"/>
                <a:gd name="connsiteY48" fmla="*/ 1492433 h 1598715"/>
                <a:gd name="connsiteX49" fmla="*/ 2189872 w 2671948"/>
                <a:gd name="connsiteY49" fmla="*/ 1501785 h 1598715"/>
                <a:gd name="connsiteX50" fmla="*/ 2343954 w 2671948"/>
                <a:gd name="connsiteY50" fmla="*/ 1585506 h 1598715"/>
                <a:gd name="connsiteX51" fmla="*/ 2368893 w 2671948"/>
                <a:gd name="connsiteY51" fmla="*/ 1593967 h 1598715"/>
                <a:gd name="connsiteX52" fmla="*/ 2407636 w 2671948"/>
                <a:gd name="connsiteY52" fmla="*/ 1581498 h 1598715"/>
                <a:gd name="connsiteX53" fmla="*/ 2416543 w 2671948"/>
                <a:gd name="connsiteY53" fmla="*/ 1563685 h 1598715"/>
                <a:gd name="connsiteX54" fmla="*/ 2646775 w 2671948"/>
                <a:gd name="connsiteY54" fmla="*/ 1090305 h 1598715"/>
                <a:gd name="connsiteX55" fmla="*/ 2629853 w 2671948"/>
                <a:gd name="connsiteY55" fmla="*/ 807969 h 1598715"/>
                <a:gd name="connsiteX56" fmla="*/ 1556620 w 2671948"/>
                <a:gd name="connsiteY56" fmla="*/ 717122 h 1598715"/>
                <a:gd name="connsiteX57" fmla="*/ 1606497 w 2671948"/>
                <a:gd name="connsiteY57" fmla="*/ 766108 h 1598715"/>
                <a:gd name="connsiteX58" fmla="*/ 1557511 w 2671948"/>
                <a:gd name="connsiteY58" fmla="*/ 814649 h 1598715"/>
                <a:gd name="connsiteX59" fmla="*/ 1508971 w 2671948"/>
                <a:gd name="connsiteY59" fmla="*/ 767890 h 1598715"/>
                <a:gd name="connsiteX60" fmla="*/ 1556620 w 2671948"/>
                <a:gd name="connsiteY60" fmla="*/ 717122 h 1598715"/>
                <a:gd name="connsiteX61" fmla="*/ 1557066 w 2671948"/>
                <a:gd name="connsiteY61" fmla="*/ 1406485 h 1598715"/>
                <a:gd name="connsiteX62" fmla="*/ 1508525 w 2671948"/>
                <a:gd name="connsiteY62" fmla="*/ 1357054 h 1598715"/>
                <a:gd name="connsiteX63" fmla="*/ 1556175 w 2671948"/>
                <a:gd name="connsiteY63" fmla="*/ 1308959 h 1598715"/>
                <a:gd name="connsiteX64" fmla="*/ 1606051 w 2671948"/>
                <a:gd name="connsiteY64" fmla="*/ 1357945 h 1598715"/>
                <a:gd name="connsiteX65" fmla="*/ 1557066 w 2671948"/>
                <a:gd name="connsiteY65" fmla="*/ 1406485 h 1598715"/>
                <a:gd name="connsiteX66" fmla="*/ 1508525 w 2671948"/>
                <a:gd name="connsiteY66" fmla="*/ 1161112 h 1598715"/>
                <a:gd name="connsiteX67" fmla="*/ 1560183 w 2671948"/>
                <a:gd name="connsiteY67" fmla="*/ 1113461 h 1598715"/>
                <a:gd name="connsiteX68" fmla="*/ 1606497 w 2671948"/>
                <a:gd name="connsiteY68" fmla="*/ 1162002 h 1598715"/>
                <a:gd name="connsiteX69" fmla="*/ 1557066 w 2671948"/>
                <a:gd name="connsiteY69" fmla="*/ 1210988 h 1598715"/>
                <a:gd name="connsiteX70" fmla="*/ 1508525 w 2671948"/>
                <a:gd name="connsiteY70" fmla="*/ 1161112 h 1598715"/>
                <a:gd name="connsiteX71" fmla="*/ 1558402 w 2671948"/>
                <a:gd name="connsiteY71" fmla="*/ 1010146 h 1598715"/>
                <a:gd name="connsiteX72" fmla="*/ 1508525 w 2671948"/>
                <a:gd name="connsiteY72" fmla="*/ 962051 h 1598715"/>
                <a:gd name="connsiteX73" fmla="*/ 1557511 w 2671948"/>
                <a:gd name="connsiteY73" fmla="*/ 912175 h 1598715"/>
                <a:gd name="connsiteX74" fmla="*/ 1606497 w 2671948"/>
                <a:gd name="connsiteY74" fmla="*/ 959824 h 1598715"/>
                <a:gd name="connsiteX75" fmla="*/ 1558402 w 2671948"/>
                <a:gd name="connsiteY75" fmla="*/ 1010146 h 1598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2671948" h="1598715">
                  <a:moveTo>
                    <a:pt x="2629853" y="807969"/>
                  </a:moveTo>
                  <a:cubicBezTo>
                    <a:pt x="2574633" y="719349"/>
                    <a:pt x="2492248" y="662348"/>
                    <a:pt x="2402737" y="613807"/>
                  </a:cubicBezTo>
                  <a:cubicBezTo>
                    <a:pt x="2286953" y="551462"/>
                    <a:pt x="2164043" y="506484"/>
                    <a:pt x="2038016" y="470412"/>
                  </a:cubicBezTo>
                  <a:cubicBezTo>
                    <a:pt x="2019758" y="465069"/>
                    <a:pt x="2005508" y="456607"/>
                    <a:pt x="1993929" y="440131"/>
                  </a:cubicBezTo>
                  <a:cubicBezTo>
                    <a:pt x="1967210" y="403169"/>
                    <a:pt x="1930693" y="378230"/>
                    <a:pt x="1889278" y="359972"/>
                  </a:cubicBezTo>
                  <a:cubicBezTo>
                    <a:pt x="1829159" y="333253"/>
                    <a:pt x="1766368" y="327463"/>
                    <a:pt x="1702242" y="328354"/>
                  </a:cubicBezTo>
                  <a:cubicBezTo>
                    <a:pt x="1702687" y="328800"/>
                    <a:pt x="1703578" y="329690"/>
                    <a:pt x="1704023" y="330581"/>
                  </a:cubicBezTo>
                  <a:cubicBezTo>
                    <a:pt x="1724062" y="353738"/>
                    <a:pt x="1734750" y="380012"/>
                    <a:pt x="1734750" y="411630"/>
                  </a:cubicBezTo>
                  <a:cubicBezTo>
                    <a:pt x="1734305" y="459725"/>
                    <a:pt x="1712039" y="495351"/>
                    <a:pt x="1669733" y="516726"/>
                  </a:cubicBezTo>
                  <a:cubicBezTo>
                    <a:pt x="1633216" y="534985"/>
                    <a:pt x="1596254" y="533204"/>
                    <a:pt x="1560183" y="514500"/>
                  </a:cubicBezTo>
                  <a:cubicBezTo>
                    <a:pt x="1541479" y="525188"/>
                    <a:pt x="1521885" y="530531"/>
                    <a:pt x="1501846" y="528750"/>
                  </a:cubicBezTo>
                  <a:cubicBezTo>
                    <a:pt x="1448852" y="531867"/>
                    <a:pt x="1407882" y="494460"/>
                    <a:pt x="1392741" y="459279"/>
                  </a:cubicBezTo>
                  <a:cubicBezTo>
                    <a:pt x="1374928" y="416528"/>
                    <a:pt x="1385170" y="361308"/>
                    <a:pt x="1416343" y="330135"/>
                  </a:cubicBezTo>
                  <a:cubicBezTo>
                    <a:pt x="1416788" y="329690"/>
                    <a:pt x="1417234" y="329245"/>
                    <a:pt x="1417679" y="328800"/>
                  </a:cubicBezTo>
                  <a:cubicBezTo>
                    <a:pt x="1368693" y="328800"/>
                    <a:pt x="1320153" y="328800"/>
                    <a:pt x="1271613" y="342159"/>
                  </a:cubicBezTo>
                  <a:cubicBezTo>
                    <a:pt x="1188782" y="364871"/>
                    <a:pt x="1122874" y="408067"/>
                    <a:pt x="1085912" y="487335"/>
                  </a:cubicBezTo>
                  <a:cubicBezTo>
                    <a:pt x="1077006" y="506484"/>
                    <a:pt x="1063201" y="509601"/>
                    <a:pt x="1046278" y="511828"/>
                  </a:cubicBezTo>
                  <a:cubicBezTo>
                    <a:pt x="987941" y="519844"/>
                    <a:pt x="929603" y="515836"/>
                    <a:pt x="871711" y="506929"/>
                  </a:cubicBezTo>
                  <a:cubicBezTo>
                    <a:pt x="758153" y="490007"/>
                    <a:pt x="652166" y="451709"/>
                    <a:pt x="555976" y="388473"/>
                  </a:cubicBezTo>
                  <a:cubicBezTo>
                    <a:pt x="413917" y="295400"/>
                    <a:pt x="311938" y="167592"/>
                    <a:pt x="236233" y="17517"/>
                  </a:cubicBezTo>
                  <a:cubicBezTo>
                    <a:pt x="227326" y="150"/>
                    <a:pt x="220201" y="-4304"/>
                    <a:pt x="203724" y="4158"/>
                  </a:cubicBezTo>
                  <a:cubicBezTo>
                    <a:pt x="200161" y="4158"/>
                    <a:pt x="196153" y="4158"/>
                    <a:pt x="193036" y="5494"/>
                  </a:cubicBezTo>
                  <a:cubicBezTo>
                    <a:pt x="134253" y="30877"/>
                    <a:pt x="77697" y="60714"/>
                    <a:pt x="19805" y="87433"/>
                  </a:cubicBezTo>
                  <a:cubicBezTo>
                    <a:pt x="14906" y="89660"/>
                    <a:pt x="11789" y="93668"/>
                    <a:pt x="8226" y="97676"/>
                  </a:cubicBezTo>
                  <a:cubicBezTo>
                    <a:pt x="-6024" y="106137"/>
                    <a:pt x="1546" y="115934"/>
                    <a:pt x="6445" y="125731"/>
                  </a:cubicBezTo>
                  <a:cubicBezTo>
                    <a:pt x="85267" y="281150"/>
                    <a:pt x="186356" y="419646"/>
                    <a:pt x="322180" y="530531"/>
                  </a:cubicBezTo>
                  <a:cubicBezTo>
                    <a:pt x="423269" y="612916"/>
                    <a:pt x="535045" y="675262"/>
                    <a:pt x="658846" y="715787"/>
                  </a:cubicBezTo>
                  <a:cubicBezTo>
                    <a:pt x="777747" y="754975"/>
                    <a:pt x="901102" y="768335"/>
                    <a:pt x="1025793" y="769226"/>
                  </a:cubicBezTo>
                  <a:cubicBezTo>
                    <a:pt x="1046278" y="769226"/>
                    <a:pt x="1049841" y="775460"/>
                    <a:pt x="1049841" y="794609"/>
                  </a:cubicBezTo>
                  <a:cubicBezTo>
                    <a:pt x="1048950" y="1017717"/>
                    <a:pt x="1049395" y="1241270"/>
                    <a:pt x="1048950" y="1464377"/>
                  </a:cubicBezTo>
                  <a:cubicBezTo>
                    <a:pt x="1048950" y="1493324"/>
                    <a:pt x="1060083" y="1514699"/>
                    <a:pt x="1083240" y="1529840"/>
                  </a:cubicBezTo>
                  <a:cubicBezTo>
                    <a:pt x="1104616" y="1543645"/>
                    <a:pt x="1128218" y="1551216"/>
                    <a:pt x="1154047" y="1554333"/>
                  </a:cubicBezTo>
                  <a:cubicBezTo>
                    <a:pt x="1175868" y="1557005"/>
                    <a:pt x="1198579" y="1555224"/>
                    <a:pt x="1219955" y="1561904"/>
                  </a:cubicBezTo>
                  <a:cubicBezTo>
                    <a:pt x="1257362" y="1567693"/>
                    <a:pt x="1295215" y="1565466"/>
                    <a:pt x="1332622" y="1565466"/>
                  </a:cubicBezTo>
                  <a:cubicBezTo>
                    <a:pt x="1477353" y="1565466"/>
                    <a:pt x="1622083" y="1565466"/>
                    <a:pt x="1766814" y="1565466"/>
                  </a:cubicBezTo>
                  <a:cubicBezTo>
                    <a:pt x="1803776" y="1565466"/>
                    <a:pt x="1840738" y="1567693"/>
                    <a:pt x="1877254" y="1561904"/>
                  </a:cubicBezTo>
                  <a:cubicBezTo>
                    <a:pt x="1885715" y="1558341"/>
                    <a:pt x="1894176" y="1557896"/>
                    <a:pt x="1903528" y="1557896"/>
                  </a:cubicBezTo>
                  <a:cubicBezTo>
                    <a:pt x="1935592" y="1557450"/>
                    <a:pt x="1967210" y="1554778"/>
                    <a:pt x="1997492" y="1544536"/>
                  </a:cubicBezTo>
                  <a:cubicBezTo>
                    <a:pt x="2042470" y="1528950"/>
                    <a:pt x="2061173" y="1501339"/>
                    <a:pt x="2060728" y="1454135"/>
                  </a:cubicBezTo>
                  <a:cubicBezTo>
                    <a:pt x="2060283" y="1421626"/>
                    <a:pt x="2060728" y="1388672"/>
                    <a:pt x="2060728" y="1356163"/>
                  </a:cubicBezTo>
                  <a:cubicBezTo>
                    <a:pt x="2060728" y="1167791"/>
                    <a:pt x="2060728" y="979419"/>
                    <a:pt x="2060283" y="791046"/>
                  </a:cubicBezTo>
                  <a:cubicBezTo>
                    <a:pt x="2060283" y="772343"/>
                    <a:pt x="2064736" y="766999"/>
                    <a:pt x="2082994" y="774569"/>
                  </a:cubicBezTo>
                  <a:cubicBezTo>
                    <a:pt x="2117284" y="788820"/>
                    <a:pt x="2152465" y="799953"/>
                    <a:pt x="2185864" y="815539"/>
                  </a:cubicBezTo>
                  <a:cubicBezTo>
                    <a:pt x="2257116" y="848048"/>
                    <a:pt x="2329259" y="879666"/>
                    <a:pt x="2384479" y="938894"/>
                  </a:cubicBezTo>
                  <a:cubicBezTo>
                    <a:pt x="2397839" y="953145"/>
                    <a:pt x="2401401" y="966059"/>
                    <a:pt x="2392495" y="984317"/>
                  </a:cubicBezTo>
                  <a:cubicBezTo>
                    <a:pt x="2356869" y="1057351"/>
                    <a:pt x="2323024" y="1131274"/>
                    <a:pt x="2287844" y="1204753"/>
                  </a:cubicBezTo>
                  <a:cubicBezTo>
                    <a:pt x="2247319" y="1289365"/>
                    <a:pt x="2205459" y="1373531"/>
                    <a:pt x="2160481" y="1456361"/>
                  </a:cubicBezTo>
                  <a:cubicBezTo>
                    <a:pt x="2152910" y="1470166"/>
                    <a:pt x="2152910" y="1479519"/>
                    <a:pt x="2169387" y="1485308"/>
                  </a:cubicBezTo>
                  <a:cubicBezTo>
                    <a:pt x="2172504" y="1486644"/>
                    <a:pt x="2174731" y="1489761"/>
                    <a:pt x="2177848" y="1492433"/>
                  </a:cubicBezTo>
                  <a:cubicBezTo>
                    <a:pt x="2181411" y="1496441"/>
                    <a:pt x="2185419" y="1499558"/>
                    <a:pt x="2189872" y="1501785"/>
                  </a:cubicBezTo>
                  <a:cubicBezTo>
                    <a:pt x="2240639" y="1530731"/>
                    <a:pt x="2293187" y="1557005"/>
                    <a:pt x="2343954" y="1585506"/>
                  </a:cubicBezTo>
                  <a:cubicBezTo>
                    <a:pt x="2351525" y="1589959"/>
                    <a:pt x="2359541" y="1594412"/>
                    <a:pt x="2368893" y="1593967"/>
                  </a:cubicBezTo>
                  <a:cubicBezTo>
                    <a:pt x="2386706" y="1605545"/>
                    <a:pt x="2400065" y="1602428"/>
                    <a:pt x="2407636" y="1581498"/>
                  </a:cubicBezTo>
                  <a:cubicBezTo>
                    <a:pt x="2409863" y="1575263"/>
                    <a:pt x="2413870" y="1569474"/>
                    <a:pt x="2416543" y="1563685"/>
                  </a:cubicBezTo>
                  <a:cubicBezTo>
                    <a:pt x="2496701" y="1407376"/>
                    <a:pt x="2573742" y="1249731"/>
                    <a:pt x="2646775" y="1090305"/>
                  </a:cubicBezTo>
                  <a:cubicBezTo>
                    <a:pt x="2690863" y="992779"/>
                    <a:pt x="2685964" y="898370"/>
                    <a:pt x="2629853" y="807969"/>
                  </a:cubicBezTo>
                  <a:close/>
                  <a:moveTo>
                    <a:pt x="1556620" y="717122"/>
                  </a:moveTo>
                  <a:cubicBezTo>
                    <a:pt x="1583785" y="717122"/>
                    <a:pt x="1606497" y="739834"/>
                    <a:pt x="1606497" y="766108"/>
                  </a:cubicBezTo>
                  <a:cubicBezTo>
                    <a:pt x="1606497" y="793719"/>
                    <a:pt x="1585121" y="814649"/>
                    <a:pt x="1557511" y="814649"/>
                  </a:cubicBezTo>
                  <a:cubicBezTo>
                    <a:pt x="1530792" y="814649"/>
                    <a:pt x="1508971" y="794164"/>
                    <a:pt x="1508971" y="767890"/>
                  </a:cubicBezTo>
                  <a:cubicBezTo>
                    <a:pt x="1508080" y="741170"/>
                    <a:pt x="1530792" y="716677"/>
                    <a:pt x="1556620" y="717122"/>
                  </a:cubicBezTo>
                  <a:close/>
                  <a:moveTo>
                    <a:pt x="1557066" y="1406485"/>
                  </a:moveTo>
                  <a:cubicBezTo>
                    <a:pt x="1529455" y="1406485"/>
                    <a:pt x="1508080" y="1384219"/>
                    <a:pt x="1508525" y="1357054"/>
                  </a:cubicBezTo>
                  <a:cubicBezTo>
                    <a:pt x="1508971" y="1330335"/>
                    <a:pt x="1529901" y="1309404"/>
                    <a:pt x="1556175" y="1308959"/>
                  </a:cubicBezTo>
                  <a:cubicBezTo>
                    <a:pt x="1582449" y="1308514"/>
                    <a:pt x="1606051" y="1331671"/>
                    <a:pt x="1606051" y="1357945"/>
                  </a:cubicBezTo>
                  <a:cubicBezTo>
                    <a:pt x="1606497" y="1385109"/>
                    <a:pt x="1584676" y="1406485"/>
                    <a:pt x="1557066" y="1406485"/>
                  </a:cubicBezTo>
                  <a:close/>
                  <a:moveTo>
                    <a:pt x="1508525" y="1161112"/>
                  </a:moveTo>
                  <a:cubicBezTo>
                    <a:pt x="1509416" y="1134837"/>
                    <a:pt x="1533463" y="1112571"/>
                    <a:pt x="1560183" y="1113461"/>
                  </a:cubicBezTo>
                  <a:cubicBezTo>
                    <a:pt x="1584231" y="1114352"/>
                    <a:pt x="1606051" y="1137509"/>
                    <a:pt x="1606497" y="1162002"/>
                  </a:cubicBezTo>
                  <a:cubicBezTo>
                    <a:pt x="1606497" y="1189612"/>
                    <a:pt x="1584676" y="1211433"/>
                    <a:pt x="1557066" y="1210988"/>
                  </a:cubicBezTo>
                  <a:cubicBezTo>
                    <a:pt x="1529455" y="1210542"/>
                    <a:pt x="1508080" y="1188721"/>
                    <a:pt x="1508525" y="1161112"/>
                  </a:cubicBezTo>
                  <a:close/>
                  <a:moveTo>
                    <a:pt x="1558402" y="1010146"/>
                  </a:moveTo>
                  <a:cubicBezTo>
                    <a:pt x="1530346" y="1010592"/>
                    <a:pt x="1508971" y="989661"/>
                    <a:pt x="1508525" y="962051"/>
                  </a:cubicBezTo>
                  <a:cubicBezTo>
                    <a:pt x="1508080" y="935777"/>
                    <a:pt x="1531237" y="912175"/>
                    <a:pt x="1557511" y="912175"/>
                  </a:cubicBezTo>
                  <a:cubicBezTo>
                    <a:pt x="1582894" y="912175"/>
                    <a:pt x="1605606" y="934441"/>
                    <a:pt x="1606497" y="959824"/>
                  </a:cubicBezTo>
                  <a:cubicBezTo>
                    <a:pt x="1607387" y="987880"/>
                    <a:pt x="1586012" y="1010146"/>
                    <a:pt x="1558402" y="1010146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44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47">
            <a:extLst>
              <a:ext uri="{FF2B5EF4-FFF2-40B4-BE49-F238E27FC236}">
                <a16:creationId xmlns:a16="http://schemas.microsoft.com/office/drawing/2014/main" id="{7C1972E1-CD6D-4E57-9B71-6987131ED256}"/>
              </a:ext>
            </a:extLst>
          </p:cNvPr>
          <p:cNvGrpSpPr/>
          <p:nvPr/>
        </p:nvGrpSpPr>
        <p:grpSpPr>
          <a:xfrm>
            <a:off x="7380312" y="2358528"/>
            <a:ext cx="1656184" cy="2661494"/>
            <a:chOff x="348360" y="1332374"/>
            <a:chExt cx="2545698" cy="3690873"/>
          </a:xfrm>
        </p:grpSpPr>
        <p:grpSp>
          <p:nvGrpSpPr>
            <p:cNvPr id="16" name="Group 48">
              <a:extLst>
                <a:ext uri="{FF2B5EF4-FFF2-40B4-BE49-F238E27FC236}">
                  <a16:creationId xmlns:a16="http://schemas.microsoft.com/office/drawing/2014/main" id="{5D5533E1-4145-41FD-9C06-107C0256A355}"/>
                </a:ext>
              </a:extLst>
            </p:cNvPr>
            <p:cNvGrpSpPr/>
            <p:nvPr/>
          </p:nvGrpSpPr>
          <p:grpSpPr>
            <a:xfrm>
              <a:off x="348360" y="4335070"/>
              <a:ext cx="2545698" cy="688177"/>
              <a:chOff x="348360" y="4335070"/>
              <a:chExt cx="2545698" cy="688177"/>
            </a:xfrm>
          </p:grpSpPr>
          <p:sp>
            <p:nvSpPr>
              <p:cNvPr id="22" name="Rectangle 7">
                <a:extLst>
                  <a:ext uri="{FF2B5EF4-FFF2-40B4-BE49-F238E27FC236}">
                    <a16:creationId xmlns:a16="http://schemas.microsoft.com/office/drawing/2014/main" id="{D7683AE9-221F-4A8D-9723-5948DD4D4098}"/>
                  </a:ext>
                </a:extLst>
              </p:cNvPr>
              <p:cNvSpPr/>
              <p:nvPr/>
            </p:nvSpPr>
            <p:spPr>
              <a:xfrm rot="358729">
                <a:off x="348360" y="4422214"/>
                <a:ext cx="2379133" cy="601033"/>
              </a:xfrm>
              <a:custGeom>
                <a:avLst/>
                <a:gdLst>
                  <a:gd name="connsiteX0" fmla="*/ 0 w 1546076"/>
                  <a:gd name="connsiteY0" fmla="*/ 0 h 547777"/>
                  <a:gd name="connsiteX1" fmla="*/ 1546076 w 1546076"/>
                  <a:gd name="connsiteY1" fmla="*/ 0 h 547777"/>
                  <a:gd name="connsiteX2" fmla="*/ 1546076 w 1546076"/>
                  <a:gd name="connsiteY2" fmla="*/ 547777 h 547777"/>
                  <a:gd name="connsiteX3" fmla="*/ 0 w 1546076"/>
                  <a:gd name="connsiteY3" fmla="*/ 547777 h 547777"/>
                  <a:gd name="connsiteX4" fmla="*/ 0 w 1546076"/>
                  <a:gd name="connsiteY4" fmla="*/ 0 h 547777"/>
                  <a:gd name="connsiteX0" fmla="*/ 0 w 1546076"/>
                  <a:gd name="connsiteY0" fmla="*/ 0 h 547777"/>
                  <a:gd name="connsiteX1" fmla="*/ 1546076 w 1546076"/>
                  <a:gd name="connsiteY1" fmla="*/ 0 h 547777"/>
                  <a:gd name="connsiteX2" fmla="*/ 1300823 w 1546076"/>
                  <a:gd name="connsiteY2" fmla="*/ 473861 h 547777"/>
                  <a:gd name="connsiteX3" fmla="*/ 0 w 1546076"/>
                  <a:gd name="connsiteY3" fmla="*/ 547777 h 547777"/>
                  <a:gd name="connsiteX4" fmla="*/ 0 w 1546076"/>
                  <a:gd name="connsiteY4" fmla="*/ 0 h 547777"/>
                  <a:gd name="connsiteX0" fmla="*/ 311437 w 1546076"/>
                  <a:gd name="connsiteY0" fmla="*/ 120616 h 547777"/>
                  <a:gd name="connsiteX1" fmla="*/ 1546076 w 1546076"/>
                  <a:gd name="connsiteY1" fmla="*/ 0 h 547777"/>
                  <a:gd name="connsiteX2" fmla="*/ 1300823 w 1546076"/>
                  <a:gd name="connsiteY2" fmla="*/ 473861 h 547777"/>
                  <a:gd name="connsiteX3" fmla="*/ 0 w 1546076"/>
                  <a:gd name="connsiteY3" fmla="*/ 547777 h 547777"/>
                  <a:gd name="connsiteX4" fmla="*/ 311437 w 1546076"/>
                  <a:gd name="connsiteY4" fmla="*/ 120616 h 547777"/>
                  <a:gd name="connsiteX0" fmla="*/ 454636 w 1546076"/>
                  <a:gd name="connsiteY0" fmla="*/ 97957 h 547777"/>
                  <a:gd name="connsiteX1" fmla="*/ 1546076 w 1546076"/>
                  <a:gd name="connsiteY1" fmla="*/ 0 h 547777"/>
                  <a:gd name="connsiteX2" fmla="*/ 1300823 w 1546076"/>
                  <a:gd name="connsiteY2" fmla="*/ 473861 h 547777"/>
                  <a:gd name="connsiteX3" fmla="*/ 0 w 1546076"/>
                  <a:gd name="connsiteY3" fmla="*/ 547777 h 547777"/>
                  <a:gd name="connsiteX4" fmla="*/ 454636 w 1546076"/>
                  <a:gd name="connsiteY4" fmla="*/ 97957 h 547777"/>
                  <a:gd name="connsiteX0" fmla="*/ 454636 w 1714392"/>
                  <a:gd name="connsiteY0" fmla="*/ 100262 h 550082"/>
                  <a:gd name="connsiteX1" fmla="*/ 1714392 w 1714392"/>
                  <a:gd name="connsiteY1" fmla="*/ 0 h 550082"/>
                  <a:gd name="connsiteX2" fmla="*/ 1300823 w 1714392"/>
                  <a:gd name="connsiteY2" fmla="*/ 476166 h 550082"/>
                  <a:gd name="connsiteX3" fmla="*/ 0 w 1714392"/>
                  <a:gd name="connsiteY3" fmla="*/ 550082 h 550082"/>
                  <a:gd name="connsiteX4" fmla="*/ 454636 w 1714392"/>
                  <a:gd name="connsiteY4" fmla="*/ 100262 h 550082"/>
                  <a:gd name="connsiteX0" fmla="*/ 454636 w 1908260"/>
                  <a:gd name="connsiteY0" fmla="*/ 151213 h 601033"/>
                  <a:gd name="connsiteX1" fmla="*/ 1908260 w 1908260"/>
                  <a:gd name="connsiteY1" fmla="*/ 0 h 601033"/>
                  <a:gd name="connsiteX2" fmla="*/ 1300823 w 1908260"/>
                  <a:gd name="connsiteY2" fmla="*/ 527117 h 601033"/>
                  <a:gd name="connsiteX3" fmla="*/ 0 w 1908260"/>
                  <a:gd name="connsiteY3" fmla="*/ 601033 h 601033"/>
                  <a:gd name="connsiteX4" fmla="*/ 454636 w 1908260"/>
                  <a:gd name="connsiteY4" fmla="*/ 151213 h 601033"/>
                  <a:gd name="connsiteX0" fmla="*/ 675642 w 1908260"/>
                  <a:gd name="connsiteY0" fmla="*/ 66773 h 601033"/>
                  <a:gd name="connsiteX1" fmla="*/ 1908260 w 1908260"/>
                  <a:gd name="connsiteY1" fmla="*/ 0 h 601033"/>
                  <a:gd name="connsiteX2" fmla="*/ 1300823 w 1908260"/>
                  <a:gd name="connsiteY2" fmla="*/ 527117 h 601033"/>
                  <a:gd name="connsiteX3" fmla="*/ 0 w 1908260"/>
                  <a:gd name="connsiteY3" fmla="*/ 601033 h 601033"/>
                  <a:gd name="connsiteX4" fmla="*/ 675642 w 1908260"/>
                  <a:gd name="connsiteY4" fmla="*/ 66773 h 601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8260" h="601033">
                    <a:moveTo>
                      <a:pt x="675642" y="66773"/>
                    </a:moveTo>
                    <a:lnTo>
                      <a:pt x="1908260" y="0"/>
                    </a:lnTo>
                    <a:lnTo>
                      <a:pt x="1300823" y="527117"/>
                    </a:lnTo>
                    <a:lnTo>
                      <a:pt x="0" y="601033"/>
                    </a:lnTo>
                    <a:lnTo>
                      <a:pt x="675642" y="6677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softEdge rad="152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3" name="Rectangle 7">
                <a:extLst>
                  <a:ext uri="{FF2B5EF4-FFF2-40B4-BE49-F238E27FC236}">
                    <a16:creationId xmlns:a16="http://schemas.microsoft.com/office/drawing/2014/main" id="{588FA83F-117D-42DF-8398-B38D1DE53A56}"/>
                  </a:ext>
                </a:extLst>
              </p:cNvPr>
              <p:cNvSpPr/>
              <p:nvPr/>
            </p:nvSpPr>
            <p:spPr>
              <a:xfrm rot="358729">
                <a:off x="809437" y="4335070"/>
                <a:ext cx="2084621" cy="526631"/>
              </a:xfrm>
              <a:custGeom>
                <a:avLst/>
                <a:gdLst>
                  <a:gd name="connsiteX0" fmla="*/ 0 w 1546076"/>
                  <a:gd name="connsiteY0" fmla="*/ 0 h 547777"/>
                  <a:gd name="connsiteX1" fmla="*/ 1546076 w 1546076"/>
                  <a:gd name="connsiteY1" fmla="*/ 0 h 547777"/>
                  <a:gd name="connsiteX2" fmla="*/ 1546076 w 1546076"/>
                  <a:gd name="connsiteY2" fmla="*/ 547777 h 547777"/>
                  <a:gd name="connsiteX3" fmla="*/ 0 w 1546076"/>
                  <a:gd name="connsiteY3" fmla="*/ 547777 h 547777"/>
                  <a:gd name="connsiteX4" fmla="*/ 0 w 1546076"/>
                  <a:gd name="connsiteY4" fmla="*/ 0 h 547777"/>
                  <a:gd name="connsiteX0" fmla="*/ 0 w 1546076"/>
                  <a:gd name="connsiteY0" fmla="*/ 0 h 547777"/>
                  <a:gd name="connsiteX1" fmla="*/ 1546076 w 1546076"/>
                  <a:gd name="connsiteY1" fmla="*/ 0 h 547777"/>
                  <a:gd name="connsiteX2" fmla="*/ 1300823 w 1546076"/>
                  <a:gd name="connsiteY2" fmla="*/ 473861 h 547777"/>
                  <a:gd name="connsiteX3" fmla="*/ 0 w 1546076"/>
                  <a:gd name="connsiteY3" fmla="*/ 547777 h 547777"/>
                  <a:gd name="connsiteX4" fmla="*/ 0 w 1546076"/>
                  <a:gd name="connsiteY4" fmla="*/ 0 h 547777"/>
                  <a:gd name="connsiteX0" fmla="*/ 311437 w 1546076"/>
                  <a:gd name="connsiteY0" fmla="*/ 120616 h 547777"/>
                  <a:gd name="connsiteX1" fmla="*/ 1546076 w 1546076"/>
                  <a:gd name="connsiteY1" fmla="*/ 0 h 547777"/>
                  <a:gd name="connsiteX2" fmla="*/ 1300823 w 1546076"/>
                  <a:gd name="connsiteY2" fmla="*/ 473861 h 547777"/>
                  <a:gd name="connsiteX3" fmla="*/ 0 w 1546076"/>
                  <a:gd name="connsiteY3" fmla="*/ 547777 h 547777"/>
                  <a:gd name="connsiteX4" fmla="*/ 311437 w 1546076"/>
                  <a:gd name="connsiteY4" fmla="*/ 120616 h 547777"/>
                  <a:gd name="connsiteX0" fmla="*/ 454636 w 1546076"/>
                  <a:gd name="connsiteY0" fmla="*/ 97957 h 547777"/>
                  <a:gd name="connsiteX1" fmla="*/ 1546076 w 1546076"/>
                  <a:gd name="connsiteY1" fmla="*/ 0 h 547777"/>
                  <a:gd name="connsiteX2" fmla="*/ 1300823 w 1546076"/>
                  <a:gd name="connsiteY2" fmla="*/ 473861 h 547777"/>
                  <a:gd name="connsiteX3" fmla="*/ 0 w 1546076"/>
                  <a:gd name="connsiteY3" fmla="*/ 547777 h 547777"/>
                  <a:gd name="connsiteX4" fmla="*/ 454636 w 1546076"/>
                  <a:gd name="connsiteY4" fmla="*/ 97957 h 547777"/>
                  <a:gd name="connsiteX0" fmla="*/ 454636 w 1714392"/>
                  <a:gd name="connsiteY0" fmla="*/ 100262 h 550082"/>
                  <a:gd name="connsiteX1" fmla="*/ 1714392 w 1714392"/>
                  <a:gd name="connsiteY1" fmla="*/ 0 h 550082"/>
                  <a:gd name="connsiteX2" fmla="*/ 1300823 w 1714392"/>
                  <a:gd name="connsiteY2" fmla="*/ 476166 h 550082"/>
                  <a:gd name="connsiteX3" fmla="*/ 0 w 1714392"/>
                  <a:gd name="connsiteY3" fmla="*/ 550082 h 550082"/>
                  <a:gd name="connsiteX4" fmla="*/ 454636 w 1714392"/>
                  <a:gd name="connsiteY4" fmla="*/ 100262 h 550082"/>
                  <a:gd name="connsiteX0" fmla="*/ 454636 w 1908260"/>
                  <a:gd name="connsiteY0" fmla="*/ 151213 h 601033"/>
                  <a:gd name="connsiteX1" fmla="*/ 1908260 w 1908260"/>
                  <a:gd name="connsiteY1" fmla="*/ 0 h 601033"/>
                  <a:gd name="connsiteX2" fmla="*/ 1300823 w 1908260"/>
                  <a:gd name="connsiteY2" fmla="*/ 527117 h 601033"/>
                  <a:gd name="connsiteX3" fmla="*/ 0 w 1908260"/>
                  <a:gd name="connsiteY3" fmla="*/ 601033 h 601033"/>
                  <a:gd name="connsiteX4" fmla="*/ 454636 w 1908260"/>
                  <a:gd name="connsiteY4" fmla="*/ 151213 h 601033"/>
                  <a:gd name="connsiteX0" fmla="*/ 675642 w 1908260"/>
                  <a:gd name="connsiteY0" fmla="*/ 66773 h 601033"/>
                  <a:gd name="connsiteX1" fmla="*/ 1908260 w 1908260"/>
                  <a:gd name="connsiteY1" fmla="*/ 0 h 601033"/>
                  <a:gd name="connsiteX2" fmla="*/ 1300823 w 1908260"/>
                  <a:gd name="connsiteY2" fmla="*/ 527117 h 601033"/>
                  <a:gd name="connsiteX3" fmla="*/ 0 w 1908260"/>
                  <a:gd name="connsiteY3" fmla="*/ 601033 h 601033"/>
                  <a:gd name="connsiteX4" fmla="*/ 675642 w 1908260"/>
                  <a:gd name="connsiteY4" fmla="*/ 66773 h 601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8260" h="601033">
                    <a:moveTo>
                      <a:pt x="675642" y="66773"/>
                    </a:moveTo>
                    <a:lnTo>
                      <a:pt x="1908260" y="0"/>
                    </a:lnTo>
                    <a:lnTo>
                      <a:pt x="1300823" y="527117"/>
                    </a:lnTo>
                    <a:lnTo>
                      <a:pt x="0" y="601033"/>
                    </a:lnTo>
                    <a:lnTo>
                      <a:pt x="675642" y="6677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softEdge rad="152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7" name="Group 49">
              <a:extLst>
                <a:ext uri="{FF2B5EF4-FFF2-40B4-BE49-F238E27FC236}">
                  <a16:creationId xmlns:a16="http://schemas.microsoft.com/office/drawing/2014/main" id="{4FC0C3CD-EFB8-4F80-A656-C8548D0B8137}"/>
                </a:ext>
              </a:extLst>
            </p:cNvPr>
            <p:cNvGrpSpPr/>
            <p:nvPr/>
          </p:nvGrpSpPr>
          <p:grpSpPr>
            <a:xfrm>
              <a:off x="933500" y="1332374"/>
              <a:ext cx="1262236" cy="3479244"/>
              <a:chOff x="1619672" y="1332374"/>
              <a:chExt cx="1262236" cy="3479244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2A10488-F981-4543-BFD8-474F5A7FC86F}"/>
                  </a:ext>
                </a:extLst>
              </p:cNvPr>
              <p:cNvSpPr/>
              <p:nvPr/>
            </p:nvSpPr>
            <p:spPr>
              <a:xfrm>
                <a:off x="1691680" y="3947522"/>
                <a:ext cx="864096" cy="864096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  <a:scene3d>
                <a:camera prst="perspectiveRight">
                  <a:rot lat="598412" lon="1237643" rev="0"/>
                </a:camera>
                <a:lightRig rig="threePt" dir="t"/>
              </a:scene3d>
              <a:sp3d extrusionH="819150" prstMaterial="flat">
                <a:bevelT w="44450" h="25400"/>
                <a:extrusionClr>
                  <a:schemeClr val="accent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400" b="1" spc="50" dirty="0">
                    <a:ln w="13500">
                      <a:solidFill>
                        <a:schemeClr val="accent1">
                          <a:shade val="2500"/>
                          <a:alpha val="65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innerShdw blurRad="50900" dist="38500" dir="13500000">
                        <a:srgbClr val="000000">
                          <a:alpha val="60000"/>
                        </a:srgbClr>
                      </a:innerShdw>
                    </a:effectLst>
                    <a:cs typeface="Arial" pitchFamily="34" charset="0"/>
                  </a:rPr>
                  <a:t>Y</a:t>
                </a:r>
                <a:endParaRPr lang="ko-KR" altLang="en-US" sz="54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cs typeface="Arial" pitchFamily="34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55284AD-6366-4814-86C3-E44C7ABC43C0}"/>
                  </a:ext>
                </a:extLst>
              </p:cNvPr>
              <p:cNvSpPr/>
              <p:nvPr/>
            </p:nvSpPr>
            <p:spPr>
              <a:xfrm>
                <a:off x="2017812" y="3077696"/>
                <a:ext cx="864096" cy="86409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perspectiveRight">
                  <a:rot lat="300000" lon="20699968" rev="0"/>
                </a:camera>
                <a:lightRig rig="threePt" dir="t"/>
              </a:scene3d>
              <a:sp3d extrusionH="819150" prstMaterial="flat">
                <a:bevelT w="44450" h="44450"/>
                <a:extrusionClr>
                  <a:schemeClr val="accent2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400" b="1" spc="50" dirty="0">
                    <a:ln w="13500">
                      <a:solidFill>
                        <a:schemeClr val="accent1">
                          <a:shade val="2500"/>
                          <a:alpha val="65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innerShdw blurRad="50900" dist="38500" dir="13500000">
                        <a:srgbClr val="000000">
                          <a:alpha val="60000"/>
                        </a:srgbClr>
                      </a:innerShdw>
                    </a:effectLst>
                    <a:cs typeface="Arial" pitchFamily="34" charset="0"/>
                  </a:rPr>
                  <a:t>S</a:t>
                </a:r>
                <a:endParaRPr lang="ko-KR" altLang="en-US" sz="54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cs typeface="Arial" pitchFamily="34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D27F270-0134-4C73-9AE5-FF500209D54D}"/>
                  </a:ext>
                </a:extLst>
              </p:cNvPr>
              <p:cNvSpPr/>
              <p:nvPr/>
            </p:nvSpPr>
            <p:spPr>
              <a:xfrm>
                <a:off x="1979712" y="1332374"/>
                <a:ext cx="864096" cy="86409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scene3d>
                <a:camera prst="perspectiveRight">
                  <a:rot lat="21299999" lon="20699968" rev="0"/>
                </a:camera>
                <a:lightRig rig="threePt" dir="t"/>
              </a:scene3d>
              <a:sp3d extrusionH="819150" prstMaterial="flat">
                <a:bevelT w="63500" h="31750"/>
                <a:extrusionClr>
                  <a:schemeClr val="accent4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400" b="1" spc="50" dirty="0">
                    <a:ln w="13500">
                      <a:solidFill>
                        <a:schemeClr val="accent1">
                          <a:shade val="2500"/>
                          <a:alpha val="65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innerShdw blurRad="50900" dist="38500" dir="13500000">
                        <a:srgbClr val="000000">
                          <a:alpha val="60000"/>
                        </a:srgbClr>
                      </a:innerShdw>
                    </a:effectLst>
                    <a:cs typeface="Arial" pitchFamily="34" charset="0"/>
                  </a:rPr>
                  <a:t>E</a:t>
                </a:r>
                <a:endParaRPr lang="ko-KR" altLang="en-US" sz="54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cs typeface="Arial" pitchFamily="34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83D103D-B94D-4468-9EB0-4602DF805A48}"/>
                  </a:ext>
                </a:extLst>
              </p:cNvPr>
              <p:cNvSpPr/>
              <p:nvPr/>
            </p:nvSpPr>
            <p:spPr>
              <a:xfrm>
                <a:off x="1619672" y="2211710"/>
                <a:ext cx="864096" cy="864096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scene3d>
                <a:camera prst="perspectiveRight">
                  <a:rot lat="0" lon="1499958" rev="0"/>
                </a:camera>
                <a:lightRig rig="threePt" dir="t"/>
              </a:scene3d>
              <a:sp3d extrusionH="819150" prstMaterial="flat">
                <a:bevelT w="38100" h="44450"/>
                <a:extrusionClr>
                  <a:schemeClr val="accent3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altLang="ko-KR" sz="5400" b="1" spc="50" dirty="0">
                    <a:ln w="13500">
                      <a:solidFill>
                        <a:schemeClr val="accent1">
                          <a:shade val="2500"/>
                          <a:alpha val="65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innerShdw blurRad="50900" dist="38500" dir="13500000">
                        <a:srgbClr val="000000">
                          <a:alpha val="60000"/>
                        </a:srgbClr>
                      </a:innerShdw>
                    </a:effectLst>
                    <a:cs typeface="Arial" pitchFamily="34" charset="0"/>
                  </a:rPr>
                  <a:t>A</a:t>
                </a:r>
                <a:endParaRPr lang="ko-KR" altLang="en-US" sz="54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cs typeface="Arial" pitchFamily="34" charset="0"/>
                </a:endParaRPr>
              </a:p>
            </p:txBody>
          </p:sp>
        </p:grpSp>
      </p:grp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475656" y="555526"/>
            <a:ext cx="7668344" cy="460648"/>
          </a:xfrm>
        </p:spPr>
        <p:txBody>
          <a:bodyPr/>
          <a:lstStyle/>
          <a:p>
            <a:r>
              <a:rPr lang="en-IN" sz="1600" dirty="0">
                <a:latin typeface="+mn-lt"/>
              </a:rPr>
              <a:t>There are four kids that came from a birthday party. Each one of them got </a:t>
            </a:r>
          </a:p>
          <a:p>
            <a:r>
              <a:rPr lang="en-IN" sz="1600" dirty="0">
                <a:latin typeface="+mn-lt"/>
              </a:rPr>
              <a:t>either6, 7 or 8 chocolates in the party. Further, it is known that kid who got 7 </a:t>
            </a:r>
          </a:p>
          <a:p>
            <a:r>
              <a:rPr lang="en-IN" sz="1600" dirty="0">
                <a:latin typeface="+mn-lt"/>
              </a:rPr>
              <a:t>chocolates always tell lie and kids with either 6 or 8 chocolates always tell the </a:t>
            </a:r>
          </a:p>
          <a:p>
            <a:r>
              <a:rPr lang="en-IN" sz="1600" dirty="0">
                <a:latin typeface="+mn-lt"/>
              </a:rPr>
              <a:t>truth. When asked for the total number of chocolates with them, each one gave </a:t>
            </a:r>
          </a:p>
          <a:p>
            <a:r>
              <a:rPr lang="en-IN" sz="1600" dirty="0">
                <a:latin typeface="+mn-lt"/>
              </a:rPr>
              <a:t>a different count of chocolates as follows.</a:t>
            </a:r>
          </a:p>
        </p:txBody>
      </p:sp>
      <p:pic>
        <p:nvPicPr>
          <p:cNvPr id="14" name="Picture 13" descr="4 kid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1995686"/>
            <a:ext cx="4382616" cy="4012833"/>
          </a:xfrm>
          <a:prstGeom prst="rect">
            <a:avLst/>
          </a:prstGeom>
        </p:spPr>
      </p:pic>
      <p:sp>
        <p:nvSpPr>
          <p:cNvPr id="24" name="Oval Callout 23"/>
          <p:cNvSpPr/>
          <p:nvPr/>
        </p:nvSpPr>
        <p:spPr>
          <a:xfrm>
            <a:off x="1979712" y="2571750"/>
            <a:ext cx="720080" cy="432048"/>
          </a:xfrm>
          <a:prstGeom prst="wedgeEllipseCallou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66"/>
                </a:solidFill>
              </a:rPr>
              <a:t>28</a:t>
            </a:r>
          </a:p>
        </p:txBody>
      </p:sp>
      <p:sp>
        <p:nvSpPr>
          <p:cNvPr id="26" name="Oval Callout 25"/>
          <p:cNvSpPr/>
          <p:nvPr/>
        </p:nvSpPr>
        <p:spPr>
          <a:xfrm>
            <a:off x="4283968" y="2571750"/>
            <a:ext cx="720080" cy="432048"/>
          </a:xfrm>
          <a:prstGeom prst="wedgeEllipseCallou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66"/>
                </a:solidFill>
              </a:rPr>
              <a:t>26</a:t>
            </a:r>
          </a:p>
        </p:txBody>
      </p:sp>
      <p:sp>
        <p:nvSpPr>
          <p:cNvPr id="27" name="Oval Callout 26"/>
          <p:cNvSpPr/>
          <p:nvPr/>
        </p:nvSpPr>
        <p:spPr>
          <a:xfrm>
            <a:off x="3203848" y="2571750"/>
            <a:ext cx="720080" cy="432048"/>
          </a:xfrm>
          <a:prstGeom prst="wedgeEllipseCallou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66"/>
                </a:solidFill>
              </a:rPr>
              <a:t>25</a:t>
            </a:r>
          </a:p>
        </p:txBody>
      </p:sp>
      <p:sp>
        <p:nvSpPr>
          <p:cNvPr id="28" name="Oval Callout 27"/>
          <p:cNvSpPr/>
          <p:nvPr/>
        </p:nvSpPr>
        <p:spPr>
          <a:xfrm>
            <a:off x="5580112" y="2787774"/>
            <a:ext cx="720080" cy="432048"/>
          </a:xfrm>
          <a:prstGeom prst="wedgeEllipseCallou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66"/>
                </a:solidFill>
              </a:rPr>
              <a:t>27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47664" y="4371950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the actual count of the chocolates with all the 4 kids?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619672" y="504056"/>
            <a:ext cx="7380312" cy="2499742"/>
          </a:xfrm>
        </p:spPr>
        <p:txBody>
          <a:bodyPr/>
          <a:lstStyle/>
          <a:p>
            <a:pPr>
              <a:lnSpc>
                <a:spcPct val="122000"/>
              </a:lnSpc>
              <a:spcBef>
                <a:spcPts val="0"/>
              </a:spcBef>
            </a:pPr>
            <a:r>
              <a:rPr lang="en-IN" sz="1800" b="1" dirty="0">
                <a:latin typeface="+mn-lt"/>
              </a:rPr>
              <a:t>There are three boxes in a table. One of the box contains Gold </a:t>
            </a:r>
          </a:p>
          <a:p>
            <a:pPr>
              <a:lnSpc>
                <a:spcPct val="122000"/>
              </a:lnSpc>
              <a:spcBef>
                <a:spcPts val="0"/>
              </a:spcBef>
            </a:pPr>
            <a:r>
              <a:rPr lang="en-IN" sz="1800" b="1" dirty="0">
                <a:latin typeface="+mn-lt"/>
              </a:rPr>
              <a:t>and the other two are empty. A printed message contains in </a:t>
            </a:r>
          </a:p>
          <a:p>
            <a:pPr>
              <a:lnSpc>
                <a:spcPct val="122000"/>
              </a:lnSpc>
              <a:spcBef>
                <a:spcPts val="0"/>
              </a:spcBef>
            </a:pPr>
            <a:r>
              <a:rPr lang="en-IN" sz="1800" b="1" dirty="0">
                <a:latin typeface="+mn-lt"/>
              </a:rPr>
              <a:t>each box. One of the message is true and the other two are lies. The first box says “The Gold is not here”. </a:t>
            </a:r>
          </a:p>
          <a:p>
            <a:pPr>
              <a:lnSpc>
                <a:spcPct val="122000"/>
              </a:lnSpc>
              <a:spcBef>
                <a:spcPts val="0"/>
              </a:spcBef>
            </a:pPr>
            <a:r>
              <a:rPr lang="en-IN" sz="1800" b="1" dirty="0">
                <a:latin typeface="+mn-lt"/>
              </a:rPr>
              <a:t>The second box says “The Gold is not here”. </a:t>
            </a:r>
          </a:p>
          <a:p>
            <a:pPr>
              <a:lnSpc>
                <a:spcPct val="122000"/>
              </a:lnSpc>
              <a:spcBef>
                <a:spcPts val="0"/>
              </a:spcBef>
            </a:pPr>
            <a:r>
              <a:rPr lang="en-IN" sz="1800" b="1" dirty="0">
                <a:latin typeface="+mn-lt"/>
              </a:rPr>
              <a:t>The third box says “The Gold is in the second box”. </a:t>
            </a:r>
          </a:p>
          <a:p>
            <a:pPr>
              <a:lnSpc>
                <a:spcPct val="122000"/>
              </a:lnSpc>
              <a:spcBef>
                <a:spcPts val="0"/>
              </a:spcBef>
            </a:pPr>
            <a:endParaRPr lang="en-IN" sz="1800" b="1" dirty="0">
              <a:latin typeface="+mn-lt"/>
            </a:endParaRPr>
          </a:p>
          <a:p>
            <a:pPr>
              <a:lnSpc>
                <a:spcPct val="122000"/>
              </a:lnSpc>
              <a:spcBef>
                <a:spcPts val="0"/>
              </a:spcBef>
            </a:pPr>
            <a:r>
              <a:rPr lang="en-IN" sz="1800" b="1" dirty="0">
                <a:latin typeface="+mn-lt"/>
              </a:rPr>
              <a:t>Which box has the Gold?</a:t>
            </a:r>
          </a:p>
          <a:p>
            <a:endParaRPr lang="en-IN" dirty="0"/>
          </a:p>
        </p:txBody>
      </p:sp>
      <p:pic>
        <p:nvPicPr>
          <p:cNvPr id="6" name="Picture 5" descr="gol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00875" y="3147814"/>
            <a:ext cx="2143125" cy="2143125"/>
          </a:xfrm>
          <a:prstGeom prst="rect">
            <a:avLst/>
          </a:prstGeom>
        </p:spPr>
      </p:pic>
      <p:pic>
        <p:nvPicPr>
          <p:cNvPr id="7" name="Picture 6" descr="gol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4008" y="2211710"/>
            <a:ext cx="2143125" cy="2143125"/>
          </a:xfrm>
          <a:prstGeom prst="rect">
            <a:avLst/>
          </a:prstGeom>
        </p:spPr>
      </p:pic>
      <p:pic>
        <p:nvPicPr>
          <p:cNvPr id="8" name="Picture 7" descr="gol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3000375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47664" y="915566"/>
            <a:ext cx="7596336" cy="460648"/>
          </a:xfrm>
        </p:spPr>
        <p:txBody>
          <a:bodyPr/>
          <a:lstStyle/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IN" sz="1400" b="1" dirty="0">
                <a:latin typeface="+mn-lt"/>
              </a:rPr>
              <a:t>An island is inhabited by 3 tribes. Truth tellers who always speak truth, liars who 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IN" sz="1400" b="1" dirty="0">
                <a:latin typeface="+mn-lt"/>
              </a:rPr>
              <a:t>always lie and alternators who alternately speak truth. It is known that A, B and C, the 3 citizens of that island belong to those 3 different tribes in any order. When asked 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IN" sz="1400" b="1" dirty="0">
                <a:latin typeface="+mn-lt"/>
              </a:rPr>
              <a:t>about their tribes, they came up with the following replies: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endParaRPr lang="en-IN" sz="1400" dirty="0">
              <a:latin typeface="+mn-lt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en-IN" sz="1400" b="1" dirty="0">
                <a:solidFill>
                  <a:srgbClr val="C00000"/>
                </a:solidFill>
                <a:latin typeface="+mn-lt"/>
              </a:rPr>
              <a:t>Who among them is a liar?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en-IN" sz="1400" b="1" dirty="0">
                <a:solidFill>
                  <a:srgbClr val="C00000"/>
                </a:solidFill>
                <a:latin typeface="+mn-lt"/>
              </a:rPr>
              <a:t>Who among them is an alternator?</a:t>
            </a:r>
          </a:p>
          <a:p>
            <a:endParaRPr lang="en-IN" sz="1400" dirty="0">
              <a:latin typeface="+mn-lt"/>
            </a:endParaRPr>
          </a:p>
        </p:txBody>
      </p:sp>
      <p:pic>
        <p:nvPicPr>
          <p:cNvPr id="14" name="Picture 13" descr="3 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3928" y="2859782"/>
            <a:ext cx="4124325" cy="2667000"/>
          </a:xfrm>
          <a:prstGeom prst="rect">
            <a:avLst/>
          </a:prstGeom>
        </p:spPr>
      </p:pic>
      <p:sp>
        <p:nvSpPr>
          <p:cNvPr id="15" name="Oval Callout 14"/>
          <p:cNvSpPr/>
          <p:nvPr/>
        </p:nvSpPr>
        <p:spPr>
          <a:xfrm>
            <a:off x="1619672" y="2499742"/>
            <a:ext cx="1944216" cy="792088"/>
          </a:xfrm>
          <a:prstGeom prst="wedgeEllipseCallout">
            <a:avLst>
              <a:gd name="adj1" fmla="val 99679"/>
              <a:gd name="adj2" fmla="val 72995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rgbClr val="C00000"/>
                </a:solidFill>
              </a:rPr>
              <a:t>I am a truth </a:t>
            </a:r>
          </a:p>
          <a:p>
            <a:pPr algn="ctr"/>
            <a:r>
              <a:rPr lang="en-IN" sz="1400" dirty="0">
                <a:solidFill>
                  <a:srgbClr val="C00000"/>
                </a:solidFill>
              </a:rPr>
              <a:t>teller. B is a </a:t>
            </a:r>
          </a:p>
          <a:p>
            <a:pPr algn="ctr"/>
            <a:r>
              <a:rPr lang="en-IN" sz="1400" dirty="0">
                <a:solidFill>
                  <a:srgbClr val="C00000"/>
                </a:solidFill>
              </a:rPr>
              <a:t>Liar.</a:t>
            </a:r>
          </a:p>
        </p:txBody>
      </p:sp>
      <p:sp>
        <p:nvSpPr>
          <p:cNvPr id="16" name="Oval Callout 15"/>
          <p:cNvSpPr/>
          <p:nvPr/>
        </p:nvSpPr>
        <p:spPr>
          <a:xfrm>
            <a:off x="3851920" y="2067694"/>
            <a:ext cx="2448272" cy="576064"/>
          </a:xfrm>
          <a:prstGeom prst="wedgeEllipseCallout">
            <a:avLst>
              <a:gd name="adj1" fmla="val 23498"/>
              <a:gd name="adj2" fmla="val 190311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rgbClr val="C00000"/>
                </a:solidFill>
              </a:rPr>
              <a:t>I am an alternator. C is a liar</a:t>
            </a:r>
          </a:p>
        </p:txBody>
      </p:sp>
      <p:sp>
        <p:nvSpPr>
          <p:cNvPr id="17" name="Oval Callout 16"/>
          <p:cNvSpPr/>
          <p:nvPr/>
        </p:nvSpPr>
        <p:spPr>
          <a:xfrm>
            <a:off x="7092280" y="1944216"/>
            <a:ext cx="1728192" cy="699542"/>
          </a:xfrm>
          <a:prstGeom prst="wedgeEllipseCallout">
            <a:avLst>
              <a:gd name="adj1" fmla="val -36180"/>
              <a:gd name="adj2" fmla="val 154536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rgbClr val="C00000"/>
                </a:solidFill>
              </a:rPr>
              <a:t>I am a truth </a:t>
            </a:r>
          </a:p>
          <a:p>
            <a:pPr algn="ctr"/>
            <a:r>
              <a:rPr lang="en-IN" sz="1400" dirty="0">
                <a:solidFill>
                  <a:srgbClr val="C00000"/>
                </a:solidFill>
              </a:rPr>
              <a:t>teller. B is a </a:t>
            </a:r>
          </a:p>
          <a:p>
            <a:pPr algn="ctr"/>
            <a:r>
              <a:rPr lang="en-IN" sz="1400" dirty="0">
                <a:solidFill>
                  <a:srgbClr val="C00000"/>
                </a:solidFill>
              </a:rPr>
              <a:t>liar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67944" y="458797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36096" y="465998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08304" y="465998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688" y="843558"/>
            <a:ext cx="6912768" cy="460648"/>
          </a:xfrm>
        </p:spPr>
        <p:txBody>
          <a:bodyPr/>
          <a:lstStyle/>
          <a:p>
            <a:r>
              <a:rPr lang="en-IN" sz="40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CRYPT ARITHMETIC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D1D005-E384-460D-A978-CB7144D428FF}"/>
              </a:ext>
            </a:extLst>
          </p:cNvPr>
          <p:cNvSpPr txBox="1"/>
          <p:nvPr/>
        </p:nvSpPr>
        <p:spPr>
          <a:xfrm>
            <a:off x="1907704" y="1779662"/>
            <a:ext cx="72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Rules: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Each alphabet can be represented by the digits 0 -9 uniquely</a:t>
            </a:r>
          </a:p>
          <a:p>
            <a:endParaRPr lang="en-IN" dirty="0"/>
          </a:p>
          <a:p>
            <a:r>
              <a:rPr lang="en-IN" dirty="0"/>
              <a:t>2.  Number should not begin zero </a:t>
            </a:r>
          </a:p>
          <a:p>
            <a:r>
              <a:rPr lang="en-IN" dirty="0"/>
              <a:t>	</a:t>
            </a:r>
            <a:r>
              <a:rPr lang="en-IN" dirty="0" err="1"/>
              <a:t>Eg</a:t>
            </a:r>
            <a:r>
              <a:rPr lang="en-IN" dirty="0"/>
              <a:t>: 0456 (wrong)</a:t>
            </a:r>
          </a:p>
          <a:p>
            <a:r>
              <a:rPr lang="en-IN" dirty="0"/>
              <a:t>	     456 (correct)</a:t>
            </a:r>
          </a:p>
          <a:p>
            <a:endParaRPr lang="en-IN" dirty="0"/>
          </a:p>
          <a:p>
            <a:pPr marL="342900" indent="-342900">
              <a:buAutoNum type="arabicPeriod" startAt="3"/>
            </a:pPr>
            <a:r>
              <a:rPr lang="en-IN" dirty="0"/>
              <a:t>There must be only one solution to the problems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6FAD54-D8DD-45DF-8AE5-211969A71C68}"/>
              </a:ext>
            </a:extLst>
          </p:cNvPr>
          <p:cNvSpPr txBox="1"/>
          <p:nvPr/>
        </p:nvSpPr>
        <p:spPr>
          <a:xfrm>
            <a:off x="1763688" y="555526"/>
            <a:ext cx="64087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YOU + YOUR = HEART</a:t>
            </a:r>
          </a:p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Assume O = 4, Find the value of Y + U + R + E</a:t>
            </a:r>
          </a:p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lphaLcPeriod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</a:p>
          <a:p>
            <a:pPr marL="457200" indent="-457200">
              <a:buAutoNum type="alphaLcPeriod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  <a:p>
            <a:pPr marL="457200" indent="-457200">
              <a:buAutoNum type="alphaLcPeriod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</a:p>
          <a:p>
            <a:pPr marL="457200" indent="-457200">
              <a:buAutoNum type="alphaLcPeriod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91630"/>
            <a:ext cx="6912768" cy="460648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LET + LEE = ALL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Assume</a:t>
            </a:r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, E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= 5, Find A + L + L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lphaLcPeriod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  <a:p>
            <a:pPr marL="457200" indent="-457200">
              <a:buAutoNum type="alphaLcPeriod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  <a:p>
            <a:pPr marL="457200" indent="-457200">
              <a:buAutoNum type="alphaLcPeriod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  <a:p>
            <a:pPr marL="457200" indent="-457200">
              <a:buAutoNum type="alphaLcPeriod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4802</TotalTime>
  <Words>571</Words>
  <Application>Microsoft Office PowerPoint</Application>
  <PresentationFormat>On-screen Show (16:9)</PresentationFormat>
  <Paragraphs>96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맑은 고딕</vt:lpstr>
      <vt:lpstr>Arial</vt:lpstr>
      <vt:lpstr>Calibri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I SHABANA</cp:lastModifiedBy>
  <cp:revision>311</cp:revision>
  <dcterms:created xsi:type="dcterms:W3CDTF">2014-04-01T16:27:38Z</dcterms:created>
  <dcterms:modified xsi:type="dcterms:W3CDTF">2022-04-11T13:45:57Z</dcterms:modified>
</cp:coreProperties>
</file>