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318" r:id="rId4"/>
    <p:sldId id="430" r:id="rId5"/>
    <p:sldId id="372" r:id="rId6"/>
    <p:sldId id="425" r:id="rId7"/>
    <p:sldId id="426" r:id="rId8"/>
    <p:sldId id="428" r:id="rId9"/>
    <p:sldId id="429" r:id="rId10"/>
    <p:sldId id="413" r:id="rId11"/>
    <p:sldId id="414" r:id="rId12"/>
    <p:sldId id="415" r:id="rId13"/>
    <p:sldId id="417" r:id="rId14"/>
    <p:sldId id="416" r:id="rId15"/>
    <p:sldId id="421" r:id="rId16"/>
    <p:sldId id="422" r:id="rId17"/>
    <p:sldId id="418" r:id="rId18"/>
    <p:sldId id="419" r:id="rId19"/>
    <p:sldId id="420" r:id="rId20"/>
    <p:sldId id="423" r:id="rId21"/>
    <p:sldId id="424" r:id="rId22"/>
    <p:sldId id="290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C43"/>
    <a:srgbClr val="990000"/>
    <a:srgbClr val="5D0728"/>
    <a:srgbClr val="700000"/>
    <a:srgbClr val="FF0066"/>
    <a:srgbClr val="663300"/>
    <a:srgbClr val="0066CC"/>
    <a:srgbClr val="780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C22ED-96C1-42F6-9345-C28BDB25FA7A}" type="datetimeFigureOut">
              <a:rPr lang="en-IN" smtClean="0"/>
              <a:pPr/>
              <a:t>16-02-2022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C706-E4C0-45E6-8DF6-9D40DDC81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4443958"/>
            <a:ext cx="3096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SHABANA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63888" y="195486"/>
            <a:ext cx="5688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CLOCKS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376413" y="1059582"/>
            <a:ext cx="3779763" cy="1150045"/>
            <a:chOff x="1337" y="8952"/>
            <a:chExt cx="5083" cy="1397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337" y="8952"/>
              <a:ext cx="5083" cy="1354"/>
              <a:chOff x="1537" y="2149"/>
              <a:chExt cx="5083" cy="1354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1537" y="2149"/>
                <a:ext cx="5083" cy="13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2053" name="AutoShape 5"/>
              <p:cNvCxnSpPr>
                <a:cxnSpLocks noChangeShapeType="1"/>
              </p:cNvCxnSpPr>
              <p:nvPr/>
            </p:nvCxnSpPr>
            <p:spPr bwMode="auto">
              <a:xfrm>
                <a:off x="2407" y="2149"/>
                <a:ext cx="32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54" name="AutoShape 6"/>
              <p:cNvCxnSpPr>
                <a:cxnSpLocks noChangeShapeType="1"/>
              </p:cNvCxnSpPr>
              <p:nvPr/>
            </p:nvCxnSpPr>
            <p:spPr bwMode="auto">
              <a:xfrm>
                <a:off x="3542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55" name="AutoShape 7"/>
              <p:cNvCxnSpPr>
                <a:cxnSpLocks noChangeShapeType="1"/>
              </p:cNvCxnSpPr>
              <p:nvPr/>
            </p:nvCxnSpPr>
            <p:spPr bwMode="auto">
              <a:xfrm>
                <a:off x="4611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56" name="AutoShape 8"/>
              <p:cNvCxnSpPr>
                <a:cxnSpLocks noChangeShapeType="1"/>
              </p:cNvCxnSpPr>
              <p:nvPr/>
            </p:nvCxnSpPr>
            <p:spPr bwMode="auto">
              <a:xfrm>
                <a:off x="5639" y="2149"/>
                <a:ext cx="3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1518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∆○→□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607" y="8995"/>
              <a:ext cx="379" cy="1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→□∆○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3672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□∆○→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4687" y="8995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○→□∆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5653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→□∆○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2" name="Group 14"/>
          <p:cNvGrpSpPr>
            <a:grpSpLocks/>
          </p:cNvGrpSpPr>
          <p:nvPr/>
        </p:nvGrpSpPr>
        <p:grpSpPr bwMode="auto">
          <a:xfrm>
            <a:off x="2339752" y="2859783"/>
            <a:ext cx="3600400" cy="1121668"/>
            <a:chOff x="6749" y="8952"/>
            <a:chExt cx="5083" cy="1354"/>
          </a:xfrm>
        </p:grpSpPr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6749" y="8952"/>
              <a:ext cx="5083" cy="1354"/>
              <a:chOff x="1537" y="2149"/>
              <a:chExt cx="5083" cy="1354"/>
            </a:xfrm>
          </p:grpSpPr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1537" y="2149"/>
                <a:ext cx="5083" cy="13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>
                <a:off x="2407" y="2149"/>
                <a:ext cx="32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6" name="AutoShape 18"/>
              <p:cNvCxnSpPr>
                <a:cxnSpLocks noChangeShapeType="1"/>
              </p:cNvCxnSpPr>
              <p:nvPr/>
            </p:nvCxnSpPr>
            <p:spPr bwMode="auto">
              <a:xfrm>
                <a:off x="3542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7" name="AutoShape 19"/>
              <p:cNvCxnSpPr>
                <a:cxnSpLocks noChangeShapeType="1"/>
              </p:cNvCxnSpPr>
              <p:nvPr/>
            </p:nvCxnSpPr>
            <p:spPr bwMode="auto">
              <a:xfrm>
                <a:off x="4611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8" name="AutoShape 20"/>
              <p:cNvCxnSpPr>
                <a:cxnSpLocks noChangeShapeType="1"/>
              </p:cNvCxnSpPr>
              <p:nvPr/>
            </p:nvCxnSpPr>
            <p:spPr bwMode="auto">
              <a:xfrm>
                <a:off x="5639" y="2149"/>
                <a:ext cx="3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6954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∆□→○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7975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○∆□→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9085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∆○→□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10113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□∆○→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>
              <a:off x="11117" y="8952"/>
              <a:ext cx="483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□→○∆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39752" y="5555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7744" y="24277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813794" y="1203598"/>
            <a:ext cx="3414390" cy="1224136"/>
            <a:chOff x="1337" y="10907"/>
            <a:chExt cx="5083" cy="1354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1337" y="10907"/>
              <a:ext cx="5083" cy="1354"/>
              <a:chOff x="1537" y="2149"/>
              <a:chExt cx="5083" cy="1354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1537" y="2149"/>
                <a:ext cx="5083" cy="13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077" name="AutoShape 5"/>
              <p:cNvCxnSpPr>
                <a:cxnSpLocks noChangeShapeType="1"/>
              </p:cNvCxnSpPr>
              <p:nvPr/>
            </p:nvCxnSpPr>
            <p:spPr bwMode="auto">
              <a:xfrm>
                <a:off x="2407" y="2149"/>
                <a:ext cx="32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78" name="AutoShape 6"/>
              <p:cNvCxnSpPr>
                <a:cxnSpLocks noChangeShapeType="1"/>
              </p:cNvCxnSpPr>
              <p:nvPr/>
            </p:nvCxnSpPr>
            <p:spPr bwMode="auto">
              <a:xfrm>
                <a:off x="3542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79" name="AutoShape 7"/>
              <p:cNvCxnSpPr>
                <a:cxnSpLocks noChangeShapeType="1"/>
              </p:cNvCxnSpPr>
              <p:nvPr/>
            </p:nvCxnSpPr>
            <p:spPr bwMode="auto">
              <a:xfrm>
                <a:off x="4611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80" name="AutoShape 8"/>
              <p:cNvCxnSpPr>
                <a:cxnSpLocks noChangeShapeType="1"/>
              </p:cNvCxnSpPr>
              <p:nvPr/>
            </p:nvCxnSpPr>
            <p:spPr bwMode="auto">
              <a:xfrm>
                <a:off x="5639" y="2149"/>
                <a:ext cx="3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3591" y="11109"/>
              <a:ext cx="568" cy="792"/>
              <a:chOff x="3591" y="11109"/>
              <a:chExt cx="568" cy="792"/>
            </a:xfrm>
          </p:grpSpPr>
          <p:sp>
            <p:nvSpPr>
              <p:cNvPr id="3082" name="Arc 10"/>
              <p:cNvSpPr>
                <a:spLocks/>
              </p:cNvSpPr>
              <p:nvPr/>
            </p:nvSpPr>
            <p:spPr bwMode="auto">
              <a:xfrm rot="8848553">
                <a:off x="3591" y="11198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3" name="Arc 11"/>
              <p:cNvSpPr>
                <a:spLocks/>
              </p:cNvSpPr>
              <p:nvPr/>
            </p:nvSpPr>
            <p:spPr bwMode="auto">
              <a:xfrm rot="-1583702">
                <a:off x="3591" y="11109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4" name="Arc 12"/>
              <p:cNvSpPr>
                <a:spLocks/>
              </p:cNvSpPr>
              <p:nvPr/>
            </p:nvSpPr>
            <p:spPr bwMode="auto">
              <a:xfrm rot="-1583702">
                <a:off x="3643" y="11498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5" name="Arc 13"/>
              <p:cNvSpPr>
                <a:spLocks/>
              </p:cNvSpPr>
              <p:nvPr/>
            </p:nvSpPr>
            <p:spPr bwMode="auto">
              <a:xfrm rot="8848553">
                <a:off x="3618" y="1160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86" name="Group 14"/>
            <p:cNvGrpSpPr>
              <a:grpSpLocks/>
            </p:cNvGrpSpPr>
            <p:nvPr/>
          </p:nvGrpSpPr>
          <p:grpSpPr bwMode="auto">
            <a:xfrm>
              <a:off x="2507" y="11061"/>
              <a:ext cx="526" cy="780"/>
              <a:chOff x="2507" y="11061"/>
              <a:chExt cx="526" cy="780"/>
            </a:xfrm>
          </p:grpSpPr>
          <p:sp>
            <p:nvSpPr>
              <p:cNvPr id="3087" name="Arc 15"/>
              <p:cNvSpPr>
                <a:spLocks/>
              </p:cNvSpPr>
              <p:nvPr/>
            </p:nvSpPr>
            <p:spPr bwMode="auto">
              <a:xfrm rot="-1583702">
                <a:off x="2507" y="1106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8" name="Arc 16"/>
              <p:cNvSpPr>
                <a:spLocks/>
              </p:cNvSpPr>
              <p:nvPr/>
            </p:nvSpPr>
            <p:spPr bwMode="auto">
              <a:xfrm rot="-1583702">
                <a:off x="2507" y="1124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9" name="Arc 17"/>
              <p:cNvSpPr>
                <a:spLocks/>
              </p:cNvSpPr>
              <p:nvPr/>
            </p:nvSpPr>
            <p:spPr bwMode="auto">
              <a:xfrm rot="8848553">
                <a:off x="2517" y="1133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0" name="Arc 18"/>
              <p:cNvSpPr>
                <a:spLocks/>
              </p:cNvSpPr>
              <p:nvPr/>
            </p:nvSpPr>
            <p:spPr bwMode="auto">
              <a:xfrm rot="8848553">
                <a:off x="2517" y="1154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91" name="Group 19"/>
            <p:cNvGrpSpPr>
              <a:grpSpLocks/>
            </p:cNvGrpSpPr>
            <p:nvPr/>
          </p:nvGrpSpPr>
          <p:grpSpPr bwMode="auto">
            <a:xfrm>
              <a:off x="4696" y="11013"/>
              <a:ext cx="547" cy="924"/>
              <a:chOff x="4696" y="11013"/>
              <a:chExt cx="547" cy="924"/>
            </a:xfrm>
          </p:grpSpPr>
          <p:sp>
            <p:nvSpPr>
              <p:cNvPr id="3092" name="Arc 20"/>
              <p:cNvSpPr>
                <a:spLocks/>
              </p:cNvSpPr>
              <p:nvPr/>
            </p:nvSpPr>
            <p:spPr bwMode="auto">
              <a:xfrm rot="8848553">
                <a:off x="4696" y="11013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3" name="Arc 21"/>
              <p:cNvSpPr>
                <a:spLocks/>
              </p:cNvSpPr>
              <p:nvPr/>
            </p:nvSpPr>
            <p:spPr bwMode="auto">
              <a:xfrm rot="8848553">
                <a:off x="4720" y="11229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4" name="Arc 22"/>
              <p:cNvSpPr>
                <a:spLocks/>
              </p:cNvSpPr>
              <p:nvPr/>
            </p:nvSpPr>
            <p:spPr bwMode="auto">
              <a:xfrm rot="8848553">
                <a:off x="4720" y="1163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5" name="Arc 23"/>
              <p:cNvSpPr>
                <a:spLocks/>
              </p:cNvSpPr>
              <p:nvPr/>
            </p:nvSpPr>
            <p:spPr bwMode="auto">
              <a:xfrm rot="-1583702">
                <a:off x="4727" y="1151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96" name="Group 24"/>
            <p:cNvGrpSpPr>
              <a:grpSpLocks/>
            </p:cNvGrpSpPr>
            <p:nvPr/>
          </p:nvGrpSpPr>
          <p:grpSpPr bwMode="auto">
            <a:xfrm>
              <a:off x="1521" y="11061"/>
              <a:ext cx="528" cy="912"/>
              <a:chOff x="1521" y="11061"/>
              <a:chExt cx="528" cy="912"/>
            </a:xfrm>
          </p:grpSpPr>
          <p:sp>
            <p:nvSpPr>
              <p:cNvPr id="3097" name="Arc 25"/>
              <p:cNvSpPr>
                <a:spLocks/>
              </p:cNvSpPr>
              <p:nvPr/>
            </p:nvSpPr>
            <p:spPr bwMode="auto">
              <a:xfrm rot="-1583702">
                <a:off x="1521" y="1106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8" name="Arc 26"/>
              <p:cNvSpPr>
                <a:spLocks/>
              </p:cNvSpPr>
              <p:nvPr/>
            </p:nvSpPr>
            <p:spPr bwMode="auto">
              <a:xfrm rot="8848553">
                <a:off x="1521" y="1136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9" name="Arc 27"/>
              <p:cNvSpPr>
                <a:spLocks/>
              </p:cNvSpPr>
              <p:nvPr/>
            </p:nvSpPr>
            <p:spPr bwMode="auto">
              <a:xfrm rot="-1583702">
                <a:off x="1533" y="1124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0" name="Arc 28"/>
              <p:cNvSpPr>
                <a:spLocks/>
              </p:cNvSpPr>
              <p:nvPr/>
            </p:nvSpPr>
            <p:spPr bwMode="auto">
              <a:xfrm rot="-1583702">
                <a:off x="1533" y="11673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01" name="Group 29"/>
            <p:cNvGrpSpPr>
              <a:grpSpLocks/>
            </p:cNvGrpSpPr>
            <p:nvPr/>
          </p:nvGrpSpPr>
          <p:grpSpPr bwMode="auto">
            <a:xfrm>
              <a:off x="5691" y="11013"/>
              <a:ext cx="552" cy="1008"/>
              <a:chOff x="5691" y="11013"/>
              <a:chExt cx="552" cy="1008"/>
            </a:xfrm>
          </p:grpSpPr>
          <p:sp>
            <p:nvSpPr>
              <p:cNvPr id="3102" name="Arc 30"/>
              <p:cNvSpPr>
                <a:spLocks/>
              </p:cNvSpPr>
              <p:nvPr/>
            </p:nvSpPr>
            <p:spPr bwMode="auto">
              <a:xfrm rot="8848553">
                <a:off x="5691" y="11013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3" name="Arc 31"/>
              <p:cNvSpPr>
                <a:spLocks/>
              </p:cNvSpPr>
              <p:nvPr/>
            </p:nvSpPr>
            <p:spPr bwMode="auto">
              <a:xfrm rot="8848553">
                <a:off x="5727" y="1121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4" name="Arc 32"/>
              <p:cNvSpPr>
                <a:spLocks/>
              </p:cNvSpPr>
              <p:nvPr/>
            </p:nvSpPr>
            <p:spPr bwMode="auto">
              <a:xfrm rot="8848553">
                <a:off x="5727" y="1139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5" name="Arc 33"/>
              <p:cNvSpPr>
                <a:spLocks/>
              </p:cNvSpPr>
              <p:nvPr/>
            </p:nvSpPr>
            <p:spPr bwMode="auto">
              <a:xfrm rot="-1583702">
                <a:off x="5704" y="1172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106" name="Group 34"/>
          <p:cNvGrpSpPr>
            <a:grpSpLocks/>
          </p:cNvGrpSpPr>
          <p:nvPr/>
        </p:nvGrpSpPr>
        <p:grpSpPr bwMode="auto">
          <a:xfrm>
            <a:off x="2771800" y="3003798"/>
            <a:ext cx="3528392" cy="1152128"/>
            <a:chOff x="6818" y="10907"/>
            <a:chExt cx="5083" cy="1354"/>
          </a:xfrm>
        </p:grpSpPr>
        <p:grpSp>
          <p:nvGrpSpPr>
            <p:cNvPr id="3107" name="Group 35"/>
            <p:cNvGrpSpPr>
              <a:grpSpLocks/>
            </p:cNvGrpSpPr>
            <p:nvPr/>
          </p:nvGrpSpPr>
          <p:grpSpPr bwMode="auto">
            <a:xfrm>
              <a:off x="6818" y="10907"/>
              <a:ext cx="5083" cy="1354"/>
              <a:chOff x="1537" y="2149"/>
              <a:chExt cx="5083" cy="1354"/>
            </a:xfrm>
          </p:grpSpPr>
          <p:sp>
            <p:nvSpPr>
              <p:cNvPr id="3108" name="Rectangle 36"/>
              <p:cNvSpPr>
                <a:spLocks noChangeArrowheads="1"/>
              </p:cNvSpPr>
              <p:nvPr/>
            </p:nvSpPr>
            <p:spPr bwMode="auto">
              <a:xfrm>
                <a:off x="1537" y="2149"/>
                <a:ext cx="5083" cy="13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3109" name="AutoShape 37"/>
              <p:cNvCxnSpPr>
                <a:cxnSpLocks noChangeShapeType="1"/>
              </p:cNvCxnSpPr>
              <p:nvPr/>
            </p:nvCxnSpPr>
            <p:spPr bwMode="auto">
              <a:xfrm>
                <a:off x="2407" y="2149"/>
                <a:ext cx="32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10" name="AutoShape 38"/>
              <p:cNvCxnSpPr>
                <a:cxnSpLocks noChangeShapeType="1"/>
              </p:cNvCxnSpPr>
              <p:nvPr/>
            </p:nvCxnSpPr>
            <p:spPr bwMode="auto">
              <a:xfrm>
                <a:off x="3542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11" name="AutoShape 39"/>
              <p:cNvCxnSpPr>
                <a:cxnSpLocks noChangeShapeType="1"/>
              </p:cNvCxnSpPr>
              <p:nvPr/>
            </p:nvCxnSpPr>
            <p:spPr bwMode="auto">
              <a:xfrm>
                <a:off x="4611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112" name="AutoShape 40"/>
              <p:cNvCxnSpPr>
                <a:cxnSpLocks noChangeShapeType="1"/>
              </p:cNvCxnSpPr>
              <p:nvPr/>
            </p:nvCxnSpPr>
            <p:spPr bwMode="auto">
              <a:xfrm>
                <a:off x="5639" y="2149"/>
                <a:ext cx="3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3113" name="Group 41"/>
            <p:cNvGrpSpPr>
              <a:grpSpLocks/>
            </p:cNvGrpSpPr>
            <p:nvPr/>
          </p:nvGrpSpPr>
          <p:grpSpPr bwMode="auto">
            <a:xfrm>
              <a:off x="7036" y="11061"/>
              <a:ext cx="537" cy="977"/>
              <a:chOff x="7036" y="11061"/>
              <a:chExt cx="537" cy="977"/>
            </a:xfrm>
          </p:grpSpPr>
          <p:sp>
            <p:nvSpPr>
              <p:cNvPr id="3114" name="Arc 42"/>
              <p:cNvSpPr>
                <a:spLocks/>
              </p:cNvSpPr>
              <p:nvPr/>
            </p:nvSpPr>
            <p:spPr bwMode="auto">
              <a:xfrm rot="20016298">
                <a:off x="7041" y="1106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5" name="Arc 43"/>
              <p:cNvSpPr>
                <a:spLocks/>
              </p:cNvSpPr>
              <p:nvPr/>
            </p:nvSpPr>
            <p:spPr bwMode="auto">
              <a:xfrm rot="-1583702">
                <a:off x="7041" y="1124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6" name="Arc 44"/>
              <p:cNvSpPr>
                <a:spLocks/>
              </p:cNvSpPr>
              <p:nvPr/>
            </p:nvSpPr>
            <p:spPr bwMode="auto">
              <a:xfrm rot="8848553">
                <a:off x="7036" y="11409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7" name="Arc 45"/>
              <p:cNvSpPr>
                <a:spLocks/>
              </p:cNvSpPr>
              <p:nvPr/>
            </p:nvSpPr>
            <p:spPr bwMode="auto">
              <a:xfrm rot="-1583702">
                <a:off x="7057" y="11738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18" name="Group 46"/>
            <p:cNvGrpSpPr>
              <a:grpSpLocks/>
            </p:cNvGrpSpPr>
            <p:nvPr/>
          </p:nvGrpSpPr>
          <p:grpSpPr bwMode="auto">
            <a:xfrm>
              <a:off x="7970" y="11025"/>
              <a:ext cx="541" cy="1073"/>
              <a:chOff x="7970" y="11025"/>
              <a:chExt cx="541" cy="1073"/>
            </a:xfrm>
          </p:grpSpPr>
          <p:sp>
            <p:nvSpPr>
              <p:cNvPr id="3119" name="Arc 47"/>
              <p:cNvSpPr>
                <a:spLocks/>
              </p:cNvSpPr>
              <p:nvPr/>
            </p:nvSpPr>
            <p:spPr bwMode="auto">
              <a:xfrm rot="8848553">
                <a:off x="7970" y="11025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0" name="Arc 48"/>
              <p:cNvSpPr>
                <a:spLocks/>
              </p:cNvSpPr>
              <p:nvPr/>
            </p:nvSpPr>
            <p:spPr bwMode="auto">
              <a:xfrm rot="-1583702">
                <a:off x="7975" y="1133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1" name="Arc 49"/>
              <p:cNvSpPr>
                <a:spLocks/>
              </p:cNvSpPr>
              <p:nvPr/>
            </p:nvSpPr>
            <p:spPr bwMode="auto">
              <a:xfrm rot="8848553">
                <a:off x="7986" y="11438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2" name="Arc 50"/>
              <p:cNvSpPr>
                <a:spLocks/>
              </p:cNvSpPr>
              <p:nvPr/>
            </p:nvSpPr>
            <p:spPr bwMode="auto">
              <a:xfrm rot="-1583702">
                <a:off x="7995" y="11798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23" name="Group 51"/>
            <p:cNvGrpSpPr>
              <a:grpSpLocks/>
            </p:cNvGrpSpPr>
            <p:nvPr/>
          </p:nvGrpSpPr>
          <p:grpSpPr bwMode="auto">
            <a:xfrm>
              <a:off x="9084" y="11097"/>
              <a:ext cx="529" cy="1001"/>
              <a:chOff x="9084" y="11097"/>
              <a:chExt cx="529" cy="1001"/>
            </a:xfrm>
          </p:grpSpPr>
          <p:sp>
            <p:nvSpPr>
              <p:cNvPr id="3124" name="Arc 52"/>
              <p:cNvSpPr>
                <a:spLocks/>
              </p:cNvSpPr>
              <p:nvPr/>
            </p:nvSpPr>
            <p:spPr bwMode="auto">
              <a:xfrm rot="-1583702">
                <a:off x="9084" y="1109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5" name="Arc 53"/>
              <p:cNvSpPr>
                <a:spLocks/>
              </p:cNvSpPr>
              <p:nvPr/>
            </p:nvSpPr>
            <p:spPr bwMode="auto">
              <a:xfrm rot="8848553">
                <a:off x="9085" y="1121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6" name="Arc 54"/>
              <p:cNvSpPr>
                <a:spLocks/>
              </p:cNvSpPr>
              <p:nvPr/>
            </p:nvSpPr>
            <p:spPr bwMode="auto">
              <a:xfrm rot="8848553">
                <a:off x="9097" y="11433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7" name="Arc 55"/>
              <p:cNvSpPr>
                <a:spLocks/>
              </p:cNvSpPr>
              <p:nvPr/>
            </p:nvSpPr>
            <p:spPr bwMode="auto">
              <a:xfrm rot="-1583702">
                <a:off x="9097" y="11798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28" name="Group 56"/>
            <p:cNvGrpSpPr>
              <a:grpSpLocks/>
            </p:cNvGrpSpPr>
            <p:nvPr/>
          </p:nvGrpSpPr>
          <p:grpSpPr bwMode="auto">
            <a:xfrm>
              <a:off x="10122" y="11013"/>
              <a:ext cx="577" cy="924"/>
              <a:chOff x="10122" y="11013"/>
              <a:chExt cx="577" cy="924"/>
            </a:xfrm>
          </p:grpSpPr>
          <p:sp>
            <p:nvSpPr>
              <p:cNvPr id="3129" name="Arc 57"/>
              <p:cNvSpPr>
                <a:spLocks/>
              </p:cNvSpPr>
              <p:nvPr/>
            </p:nvSpPr>
            <p:spPr bwMode="auto">
              <a:xfrm rot="8848553">
                <a:off x="10122" y="11013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0" name="Arc 58"/>
              <p:cNvSpPr>
                <a:spLocks/>
              </p:cNvSpPr>
              <p:nvPr/>
            </p:nvSpPr>
            <p:spPr bwMode="auto">
              <a:xfrm rot="-1583702">
                <a:off x="10137" y="1133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1" name="Arc 59"/>
              <p:cNvSpPr>
                <a:spLocks/>
              </p:cNvSpPr>
              <p:nvPr/>
            </p:nvSpPr>
            <p:spPr bwMode="auto">
              <a:xfrm rot="-1583702">
                <a:off x="10161" y="1151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2" name="Arc 60"/>
              <p:cNvSpPr>
                <a:spLocks/>
              </p:cNvSpPr>
              <p:nvPr/>
            </p:nvSpPr>
            <p:spPr bwMode="auto">
              <a:xfrm rot="8848553">
                <a:off x="10183" y="11637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33" name="Group 61"/>
            <p:cNvGrpSpPr>
              <a:grpSpLocks/>
            </p:cNvGrpSpPr>
            <p:nvPr/>
          </p:nvGrpSpPr>
          <p:grpSpPr bwMode="auto">
            <a:xfrm>
              <a:off x="11178" y="11049"/>
              <a:ext cx="535" cy="960"/>
              <a:chOff x="11178" y="11049"/>
              <a:chExt cx="535" cy="960"/>
            </a:xfrm>
          </p:grpSpPr>
          <p:sp>
            <p:nvSpPr>
              <p:cNvPr id="3134" name="Arc 62"/>
              <p:cNvSpPr>
                <a:spLocks/>
              </p:cNvSpPr>
              <p:nvPr/>
            </p:nvSpPr>
            <p:spPr bwMode="auto">
              <a:xfrm rot="8848553">
                <a:off x="11178" y="11049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5" name="Arc 63"/>
              <p:cNvSpPr>
                <a:spLocks/>
              </p:cNvSpPr>
              <p:nvPr/>
            </p:nvSpPr>
            <p:spPr bwMode="auto">
              <a:xfrm rot="-1583702">
                <a:off x="11190" y="11373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6" name="Arc 64"/>
              <p:cNvSpPr>
                <a:spLocks/>
              </p:cNvSpPr>
              <p:nvPr/>
            </p:nvSpPr>
            <p:spPr bwMode="auto">
              <a:xfrm rot="-1583702">
                <a:off x="11197" y="11541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7" name="Arc 65"/>
              <p:cNvSpPr>
                <a:spLocks/>
              </p:cNvSpPr>
              <p:nvPr/>
            </p:nvSpPr>
            <p:spPr bwMode="auto">
              <a:xfrm rot="-1583702">
                <a:off x="11190" y="11709"/>
                <a:ext cx="516" cy="3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1691680" y="27784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63688" y="76225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195736" y="1327795"/>
            <a:ext cx="2671688" cy="1027931"/>
            <a:chOff x="1969" y="9875"/>
            <a:chExt cx="2960" cy="82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337" y="9875"/>
              <a:ext cx="592" cy="823"/>
              <a:chOff x="4337" y="9875"/>
              <a:chExt cx="592" cy="82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4337" y="9875"/>
                <a:ext cx="592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4454" y="10084"/>
                <a:ext cx="335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?</a:t>
                </a:r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1969" y="9875"/>
              <a:ext cx="592" cy="823"/>
              <a:chOff x="1969" y="9875"/>
              <a:chExt cx="592" cy="823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1969" y="9875"/>
                <a:ext cx="592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4104" name="Group 8"/>
              <p:cNvGrpSpPr>
                <a:grpSpLocks/>
              </p:cNvGrpSpPr>
              <p:nvPr/>
            </p:nvGrpSpPr>
            <p:grpSpPr bwMode="auto">
              <a:xfrm>
                <a:off x="2108" y="10041"/>
                <a:ext cx="319" cy="520"/>
                <a:chOff x="2108" y="10041"/>
                <a:chExt cx="319" cy="520"/>
              </a:xfrm>
            </p:grpSpPr>
            <p:grpSp>
              <p:nvGrpSpPr>
                <p:cNvPr id="4105" name="Group 9"/>
                <p:cNvGrpSpPr>
                  <a:grpSpLocks/>
                </p:cNvGrpSpPr>
                <p:nvPr/>
              </p:nvGrpSpPr>
              <p:grpSpPr bwMode="auto">
                <a:xfrm>
                  <a:off x="2108" y="10268"/>
                  <a:ext cx="319" cy="92"/>
                  <a:chOff x="2108" y="10268"/>
                  <a:chExt cx="319" cy="92"/>
                </a:xfrm>
              </p:grpSpPr>
              <p:cxnSp>
                <p:nvCxnSpPr>
                  <p:cNvPr id="4106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08" y="10328"/>
                    <a:ext cx="31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07" name="Arc 11"/>
                  <p:cNvSpPr>
                    <a:spLocks/>
                  </p:cNvSpPr>
                  <p:nvPr/>
                </p:nvSpPr>
                <p:spPr bwMode="auto">
                  <a:xfrm rot="13035949" flipV="1">
                    <a:off x="2131" y="10268"/>
                    <a:ext cx="95" cy="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108" name="Group 12"/>
                <p:cNvGrpSpPr>
                  <a:grpSpLocks/>
                </p:cNvGrpSpPr>
                <p:nvPr/>
              </p:nvGrpSpPr>
              <p:grpSpPr bwMode="auto">
                <a:xfrm>
                  <a:off x="2175" y="10041"/>
                  <a:ext cx="126" cy="520"/>
                  <a:chOff x="2175" y="10041"/>
                  <a:chExt cx="126" cy="520"/>
                </a:xfrm>
              </p:grpSpPr>
              <p:cxnSp>
                <p:nvCxnSpPr>
                  <p:cNvPr id="4109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46" y="10105"/>
                    <a:ext cx="0" cy="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10" name="Freeform 14"/>
                  <p:cNvSpPr>
                    <a:spLocks/>
                  </p:cNvSpPr>
                  <p:nvPr/>
                </p:nvSpPr>
                <p:spPr bwMode="auto">
                  <a:xfrm>
                    <a:off x="2175" y="10041"/>
                    <a:ext cx="71" cy="64"/>
                  </a:xfrm>
                  <a:custGeom>
                    <a:avLst/>
                    <a:gdLst/>
                    <a:ahLst/>
                    <a:cxnLst>
                      <a:cxn ang="0">
                        <a:pos x="71" y="6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1" h="64">
                        <a:moveTo>
                          <a:pt x="71" y="64"/>
                        </a:moveTo>
                        <a:cubicBezTo>
                          <a:pt x="41" y="37"/>
                          <a:pt x="12" y="11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11" name="Freeform 15"/>
                  <p:cNvSpPr>
                    <a:spLocks/>
                  </p:cNvSpPr>
                  <p:nvPr/>
                </p:nvSpPr>
                <p:spPr bwMode="auto">
                  <a:xfrm>
                    <a:off x="2246" y="10041"/>
                    <a:ext cx="55" cy="6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55" y="0"/>
                      </a:cxn>
                    </a:cxnLst>
                    <a:rect l="0" t="0" r="r" b="b"/>
                    <a:pathLst>
                      <a:path w="55" h="64">
                        <a:moveTo>
                          <a:pt x="0" y="64"/>
                        </a:moveTo>
                        <a:cubicBezTo>
                          <a:pt x="0" y="64"/>
                          <a:pt x="27" y="32"/>
                          <a:pt x="55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4112" name="Group 16"/>
            <p:cNvGrpSpPr>
              <a:grpSpLocks/>
            </p:cNvGrpSpPr>
            <p:nvPr/>
          </p:nvGrpSpPr>
          <p:grpSpPr bwMode="auto">
            <a:xfrm>
              <a:off x="3153" y="9875"/>
              <a:ext cx="592" cy="823"/>
              <a:chOff x="3153" y="9875"/>
              <a:chExt cx="592" cy="823"/>
            </a:xfrm>
          </p:grpSpPr>
          <p:sp>
            <p:nvSpPr>
              <p:cNvPr id="4113" name="Rectangle 17"/>
              <p:cNvSpPr>
                <a:spLocks noChangeArrowheads="1"/>
              </p:cNvSpPr>
              <p:nvPr/>
            </p:nvSpPr>
            <p:spPr bwMode="auto">
              <a:xfrm>
                <a:off x="3153" y="9875"/>
                <a:ext cx="592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4114" name="Group 18"/>
              <p:cNvGrpSpPr>
                <a:grpSpLocks/>
              </p:cNvGrpSpPr>
              <p:nvPr/>
            </p:nvGrpSpPr>
            <p:grpSpPr bwMode="auto">
              <a:xfrm>
                <a:off x="3241" y="10056"/>
                <a:ext cx="448" cy="411"/>
                <a:chOff x="3241" y="10056"/>
                <a:chExt cx="448" cy="411"/>
              </a:xfrm>
            </p:grpSpPr>
            <p:grpSp>
              <p:nvGrpSpPr>
                <p:cNvPr id="4115" name="Group 19"/>
                <p:cNvGrpSpPr>
                  <a:grpSpLocks/>
                </p:cNvGrpSpPr>
                <p:nvPr/>
              </p:nvGrpSpPr>
              <p:grpSpPr bwMode="auto">
                <a:xfrm rot="16200000">
                  <a:off x="3402" y="10114"/>
                  <a:ext cx="126" cy="448"/>
                  <a:chOff x="2175" y="10041"/>
                  <a:chExt cx="126" cy="520"/>
                </a:xfrm>
              </p:grpSpPr>
              <p:cxnSp>
                <p:nvCxnSpPr>
                  <p:cNvPr id="4116" name="AutoShape 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246" y="10105"/>
                    <a:ext cx="0" cy="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17" name="Freeform 21"/>
                  <p:cNvSpPr>
                    <a:spLocks/>
                  </p:cNvSpPr>
                  <p:nvPr/>
                </p:nvSpPr>
                <p:spPr bwMode="auto">
                  <a:xfrm>
                    <a:off x="2175" y="10041"/>
                    <a:ext cx="71" cy="64"/>
                  </a:xfrm>
                  <a:custGeom>
                    <a:avLst/>
                    <a:gdLst/>
                    <a:ahLst/>
                    <a:cxnLst>
                      <a:cxn ang="0">
                        <a:pos x="71" y="6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1" h="64">
                        <a:moveTo>
                          <a:pt x="71" y="64"/>
                        </a:moveTo>
                        <a:cubicBezTo>
                          <a:pt x="41" y="37"/>
                          <a:pt x="12" y="11"/>
                          <a:pt x="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18" name="Freeform 22"/>
                  <p:cNvSpPr>
                    <a:spLocks/>
                  </p:cNvSpPr>
                  <p:nvPr/>
                </p:nvSpPr>
                <p:spPr bwMode="auto">
                  <a:xfrm>
                    <a:off x="2246" y="10041"/>
                    <a:ext cx="55" cy="6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55" y="0"/>
                      </a:cxn>
                    </a:cxnLst>
                    <a:rect l="0" t="0" r="r" b="b"/>
                    <a:pathLst>
                      <a:path w="55" h="64">
                        <a:moveTo>
                          <a:pt x="0" y="64"/>
                        </a:moveTo>
                        <a:cubicBezTo>
                          <a:pt x="0" y="64"/>
                          <a:pt x="27" y="32"/>
                          <a:pt x="55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119" name="Group 23"/>
                <p:cNvGrpSpPr>
                  <a:grpSpLocks/>
                </p:cNvGrpSpPr>
                <p:nvPr/>
              </p:nvGrpSpPr>
              <p:grpSpPr bwMode="auto">
                <a:xfrm>
                  <a:off x="3436" y="10056"/>
                  <a:ext cx="79" cy="411"/>
                  <a:chOff x="3436" y="10056"/>
                  <a:chExt cx="79" cy="411"/>
                </a:xfrm>
              </p:grpSpPr>
              <p:cxnSp>
                <p:nvCxnSpPr>
                  <p:cNvPr id="4120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485" y="10056"/>
                    <a:ext cx="3" cy="41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21" name="Arc 25"/>
                  <p:cNvSpPr>
                    <a:spLocks/>
                  </p:cNvSpPr>
                  <p:nvPr/>
                </p:nvSpPr>
                <p:spPr bwMode="auto">
                  <a:xfrm rot="7635948" flipV="1">
                    <a:off x="3428" y="10357"/>
                    <a:ext cx="95" cy="79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4122" name="Group 26"/>
            <p:cNvGrpSpPr>
              <a:grpSpLocks/>
            </p:cNvGrpSpPr>
            <p:nvPr/>
          </p:nvGrpSpPr>
          <p:grpSpPr bwMode="auto">
            <a:xfrm>
              <a:off x="2561" y="9875"/>
              <a:ext cx="592" cy="823"/>
              <a:chOff x="2561" y="9875"/>
              <a:chExt cx="592" cy="823"/>
            </a:xfrm>
          </p:grpSpPr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2561" y="9875"/>
                <a:ext cx="592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4124" name="Group 28"/>
              <p:cNvGrpSpPr>
                <a:grpSpLocks/>
              </p:cNvGrpSpPr>
              <p:nvPr/>
            </p:nvGrpSpPr>
            <p:grpSpPr bwMode="auto">
              <a:xfrm>
                <a:off x="2694" y="10086"/>
                <a:ext cx="346" cy="456"/>
                <a:chOff x="2694" y="10086"/>
                <a:chExt cx="346" cy="456"/>
              </a:xfrm>
            </p:grpSpPr>
            <p:grpSp>
              <p:nvGrpSpPr>
                <p:cNvPr id="4125" name="Group 29"/>
                <p:cNvGrpSpPr>
                  <a:grpSpLocks/>
                </p:cNvGrpSpPr>
                <p:nvPr/>
              </p:nvGrpSpPr>
              <p:grpSpPr bwMode="auto">
                <a:xfrm rot="10800000" flipH="1">
                  <a:off x="2694" y="10249"/>
                  <a:ext cx="346" cy="92"/>
                  <a:chOff x="2108" y="10268"/>
                  <a:chExt cx="319" cy="92"/>
                </a:xfrm>
              </p:grpSpPr>
              <p:cxnSp>
                <p:nvCxnSpPr>
                  <p:cNvPr id="4126" name="AutoShape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08" y="10328"/>
                    <a:ext cx="31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27" name="Arc 31"/>
                  <p:cNvSpPr>
                    <a:spLocks/>
                  </p:cNvSpPr>
                  <p:nvPr/>
                </p:nvSpPr>
                <p:spPr bwMode="auto">
                  <a:xfrm rot="13035949" flipV="1">
                    <a:off x="2131" y="10268"/>
                    <a:ext cx="95" cy="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128" name="Group 32"/>
                <p:cNvGrpSpPr>
                  <a:grpSpLocks/>
                </p:cNvGrpSpPr>
                <p:nvPr/>
              </p:nvGrpSpPr>
              <p:grpSpPr bwMode="auto">
                <a:xfrm>
                  <a:off x="2838" y="10086"/>
                  <a:ext cx="159" cy="456"/>
                  <a:chOff x="2838" y="10086"/>
                  <a:chExt cx="159" cy="456"/>
                </a:xfrm>
              </p:grpSpPr>
              <p:cxnSp>
                <p:nvCxnSpPr>
                  <p:cNvPr id="4129" name="AutoShape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38" y="10086"/>
                    <a:ext cx="0" cy="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130" name="AutoShape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38" y="10542"/>
                    <a:ext cx="15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grpSp>
          <p:nvGrpSpPr>
            <p:cNvPr id="4131" name="Group 35"/>
            <p:cNvGrpSpPr>
              <a:grpSpLocks/>
            </p:cNvGrpSpPr>
            <p:nvPr/>
          </p:nvGrpSpPr>
          <p:grpSpPr bwMode="auto">
            <a:xfrm>
              <a:off x="3745" y="9875"/>
              <a:ext cx="592" cy="823"/>
              <a:chOff x="3745" y="9875"/>
              <a:chExt cx="592" cy="823"/>
            </a:xfrm>
          </p:grpSpPr>
          <p:sp>
            <p:nvSpPr>
              <p:cNvPr id="4132" name="Rectangle 36"/>
              <p:cNvSpPr>
                <a:spLocks noChangeArrowheads="1"/>
              </p:cNvSpPr>
              <p:nvPr/>
            </p:nvSpPr>
            <p:spPr bwMode="auto">
              <a:xfrm>
                <a:off x="3745" y="9875"/>
                <a:ext cx="592" cy="8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4133" name="Group 37"/>
              <p:cNvGrpSpPr>
                <a:grpSpLocks/>
              </p:cNvGrpSpPr>
              <p:nvPr/>
            </p:nvGrpSpPr>
            <p:grpSpPr bwMode="auto">
              <a:xfrm rot="-5400000">
                <a:off x="3866" y="10056"/>
                <a:ext cx="346" cy="456"/>
                <a:chOff x="2694" y="10086"/>
                <a:chExt cx="346" cy="456"/>
              </a:xfrm>
            </p:grpSpPr>
            <p:grpSp>
              <p:nvGrpSpPr>
                <p:cNvPr id="4134" name="Group 38"/>
                <p:cNvGrpSpPr>
                  <a:grpSpLocks/>
                </p:cNvGrpSpPr>
                <p:nvPr/>
              </p:nvGrpSpPr>
              <p:grpSpPr bwMode="auto">
                <a:xfrm rot="10800000" flipH="1">
                  <a:off x="2694" y="10249"/>
                  <a:ext cx="346" cy="92"/>
                  <a:chOff x="2108" y="10268"/>
                  <a:chExt cx="319" cy="92"/>
                </a:xfrm>
              </p:grpSpPr>
              <p:cxnSp>
                <p:nvCxnSpPr>
                  <p:cNvPr id="4135" name="AutoShape 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08" y="10328"/>
                    <a:ext cx="31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136" name="Arc 40"/>
                  <p:cNvSpPr>
                    <a:spLocks/>
                  </p:cNvSpPr>
                  <p:nvPr/>
                </p:nvSpPr>
                <p:spPr bwMode="auto">
                  <a:xfrm rot="13035949" flipV="1">
                    <a:off x="2131" y="10268"/>
                    <a:ext cx="95" cy="9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137" name="Group 41"/>
                <p:cNvGrpSpPr>
                  <a:grpSpLocks/>
                </p:cNvGrpSpPr>
                <p:nvPr/>
              </p:nvGrpSpPr>
              <p:grpSpPr bwMode="auto">
                <a:xfrm>
                  <a:off x="2838" y="10086"/>
                  <a:ext cx="159" cy="456"/>
                  <a:chOff x="2838" y="10086"/>
                  <a:chExt cx="159" cy="456"/>
                </a:xfrm>
              </p:grpSpPr>
              <p:cxnSp>
                <p:nvCxnSpPr>
                  <p:cNvPr id="4138" name="AutoShape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38" y="10086"/>
                    <a:ext cx="0" cy="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139" name="AutoShape 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38" y="10542"/>
                    <a:ext cx="15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</p:grpSp>
      <p:grpSp>
        <p:nvGrpSpPr>
          <p:cNvPr id="4140" name="Group 44"/>
          <p:cNvGrpSpPr>
            <a:grpSpLocks/>
          </p:cNvGrpSpPr>
          <p:nvPr/>
        </p:nvGrpSpPr>
        <p:grpSpPr bwMode="auto">
          <a:xfrm>
            <a:off x="2411760" y="3075806"/>
            <a:ext cx="576064" cy="739899"/>
            <a:chOff x="2183" y="11011"/>
            <a:chExt cx="592" cy="823"/>
          </a:xfrm>
        </p:grpSpPr>
        <p:sp>
          <p:nvSpPr>
            <p:cNvPr id="4141" name="Rectangle 45"/>
            <p:cNvSpPr>
              <a:spLocks noChangeArrowheads="1"/>
            </p:cNvSpPr>
            <p:nvPr/>
          </p:nvSpPr>
          <p:spPr bwMode="auto">
            <a:xfrm>
              <a:off x="2183" y="11011"/>
              <a:ext cx="592" cy="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142" name="Group 46"/>
            <p:cNvGrpSpPr>
              <a:grpSpLocks/>
            </p:cNvGrpSpPr>
            <p:nvPr/>
          </p:nvGrpSpPr>
          <p:grpSpPr bwMode="auto">
            <a:xfrm>
              <a:off x="2286" y="11222"/>
              <a:ext cx="333" cy="456"/>
              <a:chOff x="2286" y="11222"/>
              <a:chExt cx="333" cy="456"/>
            </a:xfrm>
          </p:grpSpPr>
          <p:grpSp>
            <p:nvGrpSpPr>
              <p:cNvPr id="4143" name="Group 47"/>
              <p:cNvGrpSpPr>
                <a:grpSpLocks/>
              </p:cNvGrpSpPr>
              <p:nvPr/>
            </p:nvGrpSpPr>
            <p:grpSpPr bwMode="auto">
              <a:xfrm rot="10800000">
                <a:off x="2286" y="11385"/>
                <a:ext cx="316" cy="92"/>
                <a:chOff x="2108" y="10268"/>
                <a:chExt cx="319" cy="92"/>
              </a:xfrm>
            </p:grpSpPr>
            <p:cxnSp>
              <p:nvCxnSpPr>
                <p:cNvPr id="4144" name="AutoShape 48"/>
                <p:cNvCxnSpPr>
                  <a:cxnSpLocks noChangeShapeType="1"/>
                </p:cNvCxnSpPr>
                <p:nvPr/>
              </p:nvCxnSpPr>
              <p:spPr bwMode="auto">
                <a:xfrm>
                  <a:off x="2108" y="10328"/>
                  <a:ext cx="31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145" name="Arc 49"/>
                <p:cNvSpPr>
                  <a:spLocks/>
                </p:cNvSpPr>
                <p:nvPr/>
              </p:nvSpPr>
              <p:spPr bwMode="auto">
                <a:xfrm rot="13035949" flipV="1">
                  <a:off x="2131" y="10268"/>
                  <a:ext cx="95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146" name="Group 50"/>
              <p:cNvGrpSpPr>
                <a:grpSpLocks/>
              </p:cNvGrpSpPr>
              <p:nvPr/>
            </p:nvGrpSpPr>
            <p:grpSpPr bwMode="auto">
              <a:xfrm>
                <a:off x="2460" y="11222"/>
                <a:ext cx="159" cy="456"/>
                <a:chOff x="2838" y="10086"/>
                <a:chExt cx="159" cy="456"/>
              </a:xfrm>
            </p:grpSpPr>
            <p:cxnSp>
              <p:nvCxnSpPr>
                <p:cNvPr id="4147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2838" y="10086"/>
                  <a:ext cx="0" cy="4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48" name="AutoShape 52"/>
                <p:cNvCxnSpPr>
                  <a:cxnSpLocks noChangeShapeType="1"/>
                </p:cNvCxnSpPr>
                <p:nvPr/>
              </p:nvCxnSpPr>
              <p:spPr bwMode="auto">
                <a:xfrm>
                  <a:off x="2838" y="10542"/>
                  <a:ext cx="15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</p:grpSp>
      <p:grpSp>
        <p:nvGrpSpPr>
          <p:cNvPr id="4149" name="Group 53"/>
          <p:cNvGrpSpPr>
            <a:grpSpLocks/>
          </p:cNvGrpSpPr>
          <p:nvPr/>
        </p:nvGrpSpPr>
        <p:grpSpPr bwMode="auto">
          <a:xfrm>
            <a:off x="3062933" y="3055987"/>
            <a:ext cx="644971" cy="739899"/>
            <a:chOff x="4327" y="11011"/>
            <a:chExt cx="592" cy="823"/>
          </a:xfrm>
        </p:grpSpPr>
        <p:sp>
          <p:nvSpPr>
            <p:cNvPr id="4150" name="Rectangle 54"/>
            <p:cNvSpPr>
              <a:spLocks noChangeArrowheads="1"/>
            </p:cNvSpPr>
            <p:nvPr/>
          </p:nvSpPr>
          <p:spPr bwMode="auto">
            <a:xfrm>
              <a:off x="4327" y="11011"/>
              <a:ext cx="592" cy="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151" name="Group 55"/>
            <p:cNvGrpSpPr>
              <a:grpSpLocks/>
            </p:cNvGrpSpPr>
            <p:nvPr/>
          </p:nvGrpSpPr>
          <p:grpSpPr bwMode="auto">
            <a:xfrm>
              <a:off x="4466" y="11222"/>
              <a:ext cx="316" cy="456"/>
              <a:chOff x="4466" y="11222"/>
              <a:chExt cx="316" cy="456"/>
            </a:xfrm>
          </p:grpSpPr>
          <p:grpSp>
            <p:nvGrpSpPr>
              <p:cNvPr id="4152" name="Group 56"/>
              <p:cNvGrpSpPr>
                <a:grpSpLocks/>
              </p:cNvGrpSpPr>
              <p:nvPr/>
            </p:nvGrpSpPr>
            <p:grpSpPr bwMode="auto">
              <a:xfrm rot="10800000">
                <a:off x="4466" y="11385"/>
                <a:ext cx="316" cy="92"/>
                <a:chOff x="2108" y="10268"/>
                <a:chExt cx="319" cy="92"/>
              </a:xfrm>
            </p:grpSpPr>
            <p:cxnSp>
              <p:nvCxnSpPr>
                <p:cNvPr id="4153" name="AutoShape 57"/>
                <p:cNvCxnSpPr>
                  <a:cxnSpLocks noChangeShapeType="1"/>
                </p:cNvCxnSpPr>
                <p:nvPr/>
              </p:nvCxnSpPr>
              <p:spPr bwMode="auto">
                <a:xfrm>
                  <a:off x="2108" y="10328"/>
                  <a:ext cx="31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154" name="Arc 58"/>
                <p:cNvSpPr>
                  <a:spLocks/>
                </p:cNvSpPr>
                <p:nvPr/>
              </p:nvSpPr>
              <p:spPr bwMode="auto">
                <a:xfrm rot="13035949" flipV="1">
                  <a:off x="2131" y="10268"/>
                  <a:ext cx="95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155" name="Group 59"/>
              <p:cNvGrpSpPr>
                <a:grpSpLocks/>
              </p:cNvGrpSpPr>
              <p:nvPr/>
            </p:nvGrpSpPr>
            <p:grpSpPr bwMode="auto">
              <a:xfrm>
                <a:off x="4478" y="11222"/>
                <a:ext cx="162" cy="456"/>
                <a:chOff x="4478" y="11222"/>
                <a:chExt cx="162" cy="456"/>
              </a:xfrm>
            </p:grpSpPr>
            <p:cxnSp>
              <p:nvCxnSpPr>
                <p:cNvPr id="4156" name="AutoShape 60"/>
                <p:cNvCxnSpPr>
                  <a:cxnSpLocks noChangeShapeType="1"/>
                </p:cNvCxnSpPr>
                <p:nvPr/>
              </p:nvCxnSpPr>
              <p:spPr bwMode="auto">
                <a:xfrm>
                  <a:off x="4640" y="11222"/>
                  <a:ext cx="0" cy="4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57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4478" y="11678"/>
                  <a:ext cx="15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</p:grpSp>
      <p:grpSp>
        <p:nvGrpSpPr>
          <p:cNvPr id="4158" name="Group 62"/>
          <p:cNvGrpSpPr>
            <a:grpSpLocks/>
          </p:cNvGrpSpPr>
          <p:nvPr/>
        </p:nvGrpSpPr>
        <p:grpSpPr bwMode="auto">
          <a:xfrm>
            <a:off x="3781003" y="3055987"/>
            <a:ext cx="574973" cy="739899"/>
            <a:chOff x="2161" y="11948"/>
            <a:chExt cx="592" cy="823"/>
          </a:xfrm>
        </p:grpSpPr>
        <p:sp>
          <p:nvSpPr>
            <p:cNvPr id="4159" name="Rectangle 63"/>
            <p:cNvSpPr>
              <a:spLocks noChangeArrowheads="1"/>
            </p:cNvSpPr>
            <p:nvPr/>
          </p:nvSpPr>
          <p:spPr bwMode="auto">
            <a:xfrm>
              <a:off x="2161" y="11948"/>
              <a:ext cx="592" cy="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160" name="Group 64"/>
            <p:cNvGrpSpPr>
              <a:grpSpLocks/>
            </p:cNvGrpSpPr>
            <p:nvPr/>
          </p:nvGrpSpPr>
          <p:grpSpPr bwMode="auto">
            <a:xfrm rot="10800000">
              <a:off x="2285" y="12102"/>
              <a:ext cx="319" cy="520"/>
              <a:chOff x="2108" y="10041"/>
              <a:chExt cx="319" cy="520"/>
            </a:xfrm>
          </p:grpSpPr>
          <p:grpSp>
            <p:nvGrpSpPr>
              <p:cNvPr id="4161" name="Group 65"/>
              <p:cNvGrpSpPr>
                <a:grpSpLocks/>
              </p:cNvGrpSpPr>
              <p:nvPr/>
            </p:nvGrpSpPr>
            <p:grpSpPr bwMode="auto">
              <a:xfrm>
                <a:off x="2108" y="10268"/>
                <a:ext cx="319" cy="92"/>
                <a:chOff x="2108" y="10268"/>
                <a:chExt cx="319" cy="92"/>
              </a:xfrm>
            </p:grpSpPr>
            <p:cxnSp>
              <p:nvCxnSpPr>
                <p:cNvPr id="4162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2108" y="10328"/>
                  <a:ext cx="31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163" name="Arc 67"/>
                <p:cNvSpPr>
                  <a:spLocks/>
                </p:cNvSpPr>
                <p:nvPr/>
              </p:nvSpPr>
              <p:spPr bwMode="auto">
                <a:xfrm rot="13035949" flipV="1">
                  <a:off x="2131" y="10268"/>
                  <a:ext cx="95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164" name="Group 68"/>
              <p:cNvGrpSpPr>
                <a:grpSpLocks/>
              </p:cNvGrpSpPr>
              <p:nvPr/>
            </p:nvGrpSpPr>
            <p:grpSpPr bwMode="auto">
              <a:xfrm>
                <a:off x="2175" y="10041"/>
                <a:ext cx="126" cy="520"/>
                <a:chOff x="2175" y="10041"/>
                <a:chExt cx="126" cy="520"/>
              </a:xfrm>
            </p:grpSpPr>
            <p:cxnSp>
              <p:nvCxnSpPr>
                <p:cNvPr id="4165" name="AutoShape 69"/>
                <p:cNvCxnSpPr>
                  <a:cxnSpLocks noChangeShapeType="1"/>
                </p:cNvCxnSpPr>
                <p:nvPr/>
              </p:nvCxnSpPr>
              <p:spPr bwMode="auto">
                <a:xfrm>
                  <a:off x="2246" y="10105"/>
                  <a:ext cx="0" cy="4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166" name="Freeform 70"/>
                <p:cNvSpPr>
                  <a:spLocks/>
                </p:cNvSpPr>
                <p:nvPr/>
              </p:nvSpPr>
              <p:spPr bwMode="auto">
                <a:xfrm>
                  <a:off x="2175" y="10041"/>
                  <a:ext cx="71" cy="64"/>
                </a:xfrm>
                <a:custGeom>
                  <a:avLst/>
                  <a:gdLst/>
                  <a:ahLst/>
                  <a:cxnLst>
                    <a:cxn ang="0">
                      <a:pos x="71" y="6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1" h="64">
                      <a:moveTo>
                        <a:pt x="71" y="64"/>
                      </a:moveTo>
                      <a:cubicBezTo>
                        <a:pt x="41" y="37"/>
                        <a:pt x="12" y="1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167" name="Freeform 71"/>
                <p:cNvSpPr>
                  <a:spLocks/>
                </p:cNvSpPr>
                <p:nvPr/>
              </p:nvSpPr>
              <p:spPr bwMode="auto">
                <a:xfrm>
                  <a:off x="2246" y="10041"/>
                  <a:ext cx="55" cy="64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55" y="0"/>
                    </a:cxn>
                  </a:cxnLst>
                  <a:rect l="0" t="0" r="r" b="b"/>
                  <a:pathLst>
                    <a:path w="55" h="64">
                      <a:moveTo>
                        <a:pt x="0" y="64"/>
                      </a:moveTo>
                      <a:cubicBezTo>
                        <a:pt x="0" y="64"/>
                        <a:pt x="27" y="32"/>
                        <a:pt x="55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4168" name="Group 72"/>
          <p:cNvGrpSpPr>
            <a:grpSpLocks/>
          </p:cNvGrpSpPr>
          <p:nvPr/>
        </p:nvGrpSpPr>
        <p:grpSpPr bwMode="auto">
          <a:xfrm>
            <a:off x="4499992" y="3075806"/>
            <a:ext cx="648072" cy="720080"/>
            <a:chOff x="4332" y="11948"/>
            <a:chExt cx="592" cy="823"/>
          </a:xfrm>
        </p:grpSpPr>
        <p:sp>
          <p:nvSpPr>
            <p:cNvPr id="4169" name="Rectangle 73"/>
            <p:cNvSpPr>
              <a:spLocks noChangeArrowheads="1"/>
            </p:cNvSpPr>
            <p:nvPr/>
          </p:nvSpPr>
          <p:spPr bwMode="auto">
            <a:xfrm>
              <a:off x="4332" y="11948"/>
              <a:ext cx="592" cy="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170" name="Group 74"/>
            <p:cNvGrpSpPr>
              <a:grpSpLocks/>
            </p:cNvGrpSpPr>
            <p:nvPr/>
          </p:nvGrpSpPr>
          <p:grpSpPr bwMode="auto">
            <a:xfrm>
              <a:off x="4456" y="12102"/>
              <a:ext cx="319" cy="520"/>
              <a:chOff x="4456" y="12102"/>
              <a:chExt cx="319" cy="520"/>
            </a:xfrm>
          </p:grpSpPr>
          <p:grpSp>
            <p:nvGrpSpPr>
              <p:cNvPr id="4171" name="Group 75"/>
              <p:cNvGrpSpPr>
                <a:grpSpLocks/>
              </p:cNvGrpSpPr>
              <p:nvPr/>
            </p:nvGrpSpPr>
            <p:grpSpPr bwMode="auto">
              <a:xfrm rot="10800000" flipV="1">
                <a:off x="4456" y="12296"/>
                <a:ext cx="319" cy="96"/>
                <a:chOff x="2108" y="10268"/>
                <a:chExt cx="319" cy="92"/>
              </a:xfrm>
            </p:grpSpPr>
            <p:cxnSp>
              <p:nvCxnSpPr>
                <p:cNvPr id="4172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108" y="10328"/>
                  <a:ext cx="31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173" name="Arc 77"/>
                <p:cNvSpPr>
                  <a:spLocks/>
                </p:cNvSpPr>
                <p:nvPr/>
              </p:nvSpPr>
              <p:spPr bwMode="auto">
                <a:xfrm rot="13035949" flipV="1">
                  <a:off x="2131" y="10268"/>
                  <a:ext cx="95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174" name="Group 78"/>
              <p:cNvGrpSpPr>
                <a:grpSpLocks/>
              </p:cNvGrpSpPr>
              <p:nvPr/>
            </p:nvGrpSpPr>
            <p:grpSpPr bwMode="auto">
              <a:xfrm rot="10800000">
                <a:off x="4583" y="12102"/>
                <a:ext cx="126" cy="520"/>
                <a:chOff x="2175" y="10041"/>
                <a:chExt cx="126" cy="520"/>
              </a:xfrm>
            </p:grpSpPr>
            <p:cxnSp>
              <p:nvCxnSpPr>
                <p:cNvPr id="4175" name="AutoShape 79"/>
                <p:cNvCxnSpPr>
                  <a:cxnSpLocks noChangeShapeType="1"/>
                </p:cNvCxnSpPr>
                <p:nvPr/>
              </p:nvCxnSpPr>
              <p:spPr bwMode="auto">
                <a:xfrm>
                  <a:off x="2246" y="10105"/>
                  <a:ext cx="0" cy="45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176" name="Freeform 80"/>
                <p:cNvSpPr>
                  <a:spLocks/>
                </p:cNvSpPr>
                <p:nvPr/>
              </p:nvSpPr>
              <p:spPr bwMode="auto">
                <a:xfrm>
                  <a:off x="2175" y="10041"/>
                  <a:ext cx="71" cy="64"/>
                </a:xfrm>
                <a:custGeom>
                  <a:avLst/>
                  <a:gdLst/>
                  <a:ahLst/>
                  <a:cxnLst>
                    <a:cxn ang="0">
                      <a:pos x="71" y="6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1" h="64">
                      <a:moveTo>
                        <a:pt x="71" y="64"/>
                      </a:moveTo>
                      <a:cubicBezTo>
                        <a:pt x="41" y="37"/>
                        <a:pt x="12" y="1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177" name="Freeform 81"/>
                <p:cNvSpPr>
                  <a:spLocks/>
                </p:cNvSpPr>
                <p:nvPr/>
              </p:nvSpPr>
              <p:spPr bwMode="auto">
                <a:xfrm>
                  <a:off x="2246" y="10041"/>
                  <a:ext cx="55" cy="64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55" y="0"/>
                    </a:cxn>
                  </a:cxnLst>
                  <a:rect l="0" t="0" r="r" b="b"/>
                  <a:pathLst>
                    <a:path w="55" h="64">
                      <a:moveTo>
                        <a:pt x="0" y="64"/>
                      </a:moveTo>
                      <a:cubicBezTo>
                        <a:pt x="0" y="64"/>
                        <a:pt x="27" y="32"/>
                        <a:pt x="55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82" name="TextBox 81"/>
          <p:cNvSpPr txBox="1"/>
          <p:nvPr/>
        </p:nvSpPr>
        <p:spPr>
          <a:xfrm>
            <a:off x="1691680" y="90627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19672" y="27157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2771800" y="1347614"/>
            <a:ext cx="3528392" cy="1224136"/>
            <a:chOff x="6614" y="4041"/>
            <a:chExt cx="3190" cy="760"/>
          </a:xfrm>
        </p:grpSpPr>
        <p:grpSp>
          <p:nvGrpSpPr>
            <p:cNvPr id="5162" name="Group 42"/>
            <p:cNvGrpSpPr>
              <a:grpSpLocks/>
            </p:cNvGrpSpPr>
            <p:nvPr/>
          </p:nvGrpSpPr>
          <p:grpSpPr bwMode="auto">
            <a:xfrm>
              <a:off x="6614" y="4041"/>
              <a:ext cx="638" cy="760"/>
              <a:chOff x="6614" y="9490"/>
              <a:chExt cx="638" cy="760"/>
            </a:xfrm>
          </p:grpSpPr>
          <p:sp>
            <p:nvSpPr>
              <p:cNvPr id="5163" name="Rectangle 43"/>
              <p:cNvSpPr>
                <a:spLocks noChangeArrowheads="1"/>
              </p:cNvSpPr>
              <p:nvPr/>
            </p:nvSpPr>
            <p:spPr bwMode="auto">
              <a:xfrm>
                <a:off x="6614" y="9490"/>
                <a:ext cx="638" cy="7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4" name="Oval 44"/>
              <p:cNvSpPr>
                <a:spLocks noChangeArrowheads="1"/>
              </p:cNvSpPr>
              <p:nvPr/>
            </p:nvSpPr>
            <p:spPr bwMode="auto">
              <a:xfrm>
                <a:off x="7103" y="10084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5" name="AutoShape 45"/>
              <p:cNvSpPr>
                <a:spLocks noChangeArrowheads="1"/>
              </p:cNvSpPr>
              <p:nvPr/>
            </p:nvSpPr>
            <p:spPr bwMode="auto">
              <a:xfrm>
                <a:off x="6663" y="10088"/>
                <a:ext cx="107" cy="9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6" name="Rectangle 46"/>
              <p:cNvSpPr>
                <a:spLocks noChangeArrowheads="1"/>
              </p:cNvSpPr>
              <p:nvPr/>
            </p:nvSpPr>
            <p:spPr bwMode="auto">
              <a:xfrm>
                <a:off x="6888" y="10088"/>
                <a:ext cx="102" cy="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7" name="Oval 47"/>
              <p:cNvSpPr>
                <a:spLocks noChangeArrowheads="1"/>
              </p:cNvSpPr>
              <p:nvPr/>
            </p:nvSpPr>
            <p:spPr bwMode="auto">
              <a:xfrm>
                <a:off x="7088" y="9808"/>
                <a:ext cx="119" cy="1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5168" name="AutoShape 48"/>
              <p:cNvCxnSpPr>
                <a:cxnSpLocks noChangeShapeType="1"/>
              </p:cNvCxnSpPr>
              <p:nvPr/>
            </p:nvCxnSpPr>
            <p:spPr bwMode="auto">
              <a:xfrm>
                <a:off x="6692" y="9876"/>
                <a:ext cx="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6682" y="9554"/>
                <a:ext cx="121" cy="109"/>
                <a:chOff x="7412" y="9231"/>
                <a:chExt cx="97" cy="87"/>
              </a:xfrm>
            </p:grpSpPr>
            <p:cxnSp>
              <p:nvCxnSpPr>
                <p:cNvPr id="5170" name="AutoShape 50"/>
                <p:cNvCxnSpPr>
                  <a:cxnSpLocks noChangeShapeType="1"/>
                </p:cNvCxnSpPr>
                <p:nvPr/>
              </p:nvCxnSpPr>
              <p:spPr bwMode="auto">
                <a:xfrm>
                  <a:off x="7412" y="9273"/>
                  <a:ext cx="9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71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7460" y="9231"/>
                  <a:ext cx="1" cy="8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5172" name="Group 52"/>
            <p:cNvGrpSpPr>
              <a:grpSpLocks/>
            </p:cNvGrpSpPr>
            <p:nvPr/>
          </p:nvGrpSpPr>
          <p:grpSpPr bwMode="auto">
            <a:xfrm>
              <a:off x="7252" y="4041"/>
              <a:ext cx="638" cy="760"/>
              <a:chOff x="7252" y="9490"/>
              <a:chExt cx="638" cy="760"/>
            </a:xfrm>
          </p:grpSpPr>
          <p:sp>
            <p:nvSpPr>
              <p:cNvPr id="5173" name="Rectangle 53"/>
              <p:cNvSpPr>
                <a:spLocks noChangeArrowheads="1"/>
              </p:cNvSpPr>
              <p:nvPr/>
            </p:nvSpPr>
            <p:spPr bwMode="auto">
              <a:xfrm>
                <a:off x="7252" y="9490"/>
                <a:ext cx="638" cy="7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4" name="Oval 54"/>
              <p:cNvSpPr>
                <a:spLocks noChangeArrowheads="1"/>
              </p:cNvSpPr>
              <p:nvPr/>
            </p:nvSpPr>
            <p:spPr bwMode="auto">
              <a:xfrm>
                <a:off x="7743" y="10071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5" name="AutoShape 55"/>
              <p:cNvSpPr>
                <a:spLocks noChangeArrowheads="1"/>
              </p:cNvSpPr>
              <p:nvPr/>
            </p:nvSpPr>
            <p:spPr bwMode="auto">
              <a:xfrm>
                <a:off x="7303" y="10075"/>
                <a:ext cx="107" cy="9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6" name="Rectangle 56"/>
              <p:cNvSpPr>
                <a:spLocks noChangeArrowheads="1"/>
              </p:cNvSpPr>
              <p:nvPr/>
            </p:nvSpPr>
            <p:spPr bwMode="auto">
              <a:xfrm>
                <a:off x="7528" y="10075"/>
                <a:ext cx="102" cy="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7" name="Oval 57"/>
              <p:cNvSpPr>
                <a:spLocks noChangeArrowheads="1"/>
              </p:cNvSpPr>
              <p:nvPr/>
            </p:nvSpPr>
            <p:spPr bwMode="auto">
              <a:xfrm>
                <a:off x="7728" y="9795"/>
                <a:ext cx="119" cy="1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5178" name="AutoShape 58"/>
              <p:cNvCxnSpPr>
                <a:cxnSpLocks noChangeShapeType="1"/>
              </p:cNvCxnSpPr>
              <p:nvPr/>
            </p:nvCxnSpPr>
            <p:spPr bwMode="auto">
              <a:xfrm>
                <a:off x="7332" y="9863"/>
                <a:ext cx="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5179" name="Group 59"/>
              <p:cNvGrpSpPr>
                <a:grpSpLocks/>
              </p:cNvGrpSpPr>
              <p:nvPr/>
            </p:nvGrpSpPr>
            <p:grpSpPr bwMode="auto">
              <a:xfrm>
                <a:off x="7726" y="9546"/>
                <a:ext cx="121" cy="109"/>
                <a:chOff x="7412" y="9231"/>
                <a:chExt cx="97" cy="87"/>
              </a:xfrm>
            </p:grpSpPr>
            <p:cxnSp>
              <p:nvCxnSpPr>
                <p:cNvPr id="5180" name="AutoShape 60"/>
                <p:cNvCxnSpPr>
                  <a:cxnSpLocks noChangeShapeType="1"/>
                </p:cNvCxnSpPr>
                <p:nvPr/>
              </p:nvCxnSpPr>
              <p:spPr bwMode="auto">
                <a:xfrm>
                  <a:off x="7412" y="9273"/>
                  <a:ext cx="9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81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7460" y="9231"/>
                  <a:ext cx="1" cy="8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7890" y="4041"/>
              <a:ext cx="638" cy="760"/>
              <a:chOff x="7890" y="9490"/>
              <a:chExt cx="638" cy="760"/>
            </a:xfrm>
          </p:grpSpPr>
          <p:sp>
            <p:nvSpPr>
              <p:cNvPr id="5183" name="Rectangle 63"/>
              <p:cNvSpPr>
                <a:spLocks noChangeArrowheads="1"/>
              </p:cNvSpPr>
              <p:nvPr/>
            </p:nvSpPr>
            <p:spPr bwMode="auto">
              <a:xfrm>
                <a:off x="7890" y="9490"/>
                <a:ext cx="638" cy="7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4" name="Oval 64"/>
              <p:cNvSpPr>
                <a:spLocks noChangeArrowheads="1"/>
              </p:cNvSpPr>
              <p:nvPr/>
            </p:nvSpPr>
            <p:spPr bwMode="auto">
              <a:xfrm>
                <a:off x="8374" y="1007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5" name="AutoShape 65"/>
              <p:cNvSpPr>
                <a:spLocks noChangeArrowheads="1"/>
              </p:cNvSpPr>
              <p:nvPr/>
            </p:nvSpPr>
            <p:spPr bwMode="auto">
              <a:xfrm>
                <a:off x="7934" y="10079"/>
                <a:ext cx="107" cy="9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6" name="Rectangle 66"/>
              <p:cNvSpPr>
                <a:spLocks noChangeArrowheads="1"/>
              </p:cNvSpPr>
              <p:nvPr/>
            </p:nvSpPr>
            <p:spPr bwMode="auto">
              <a:xfrm>
                <a:off x="8159" y="10079"/>
                <a:ext cx="102" cy="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7" name="Oval 67"/>
              <p:cNvSpPr>
                <a:spLocks noChangeArrowheads="1"/>
              </p:cNvSpPr>
              <p:nvPr/>
            </p:nvSpPr>
            <p:spPr bwMode="auto">
              <a:xfrm>
                <a:off x="8359" y="9799"/>
                <a:ext cx="119" cy="1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5188" name="AutoShape 68"/>
              <p:cNvCxnSpPr>
                <a:cxnSpLocks noChangeShapeType="1"/>
              </p:cNvCxnSpPr>
              <p:nvPr/>
            </p:nvCxnSpPr>
            <p:spPr bwMode="auto">
              <a:xfrm>
                <a:off x="8159" y="9611"/>
                <a:ext cx="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5189" name="Group 69"/>
              <p:cNvGrpSpPr>
                <a:grpSpLocks/>
              </p:cNvGrpSpPr>
              <p:nvPr/>
            </p:nvGrpSpPr>
            <p:grpSpPr bwMode="auto">
              <a:xfrm>
                <a:off x="8357" y="9550"/>
                <a:ext cx="121" cy="109"/>
                <a:chOff x="7412" y="9231"/>
                <a:chExt cx="97" cy="87"/>
              </a:xfrm>
            </p:grpSpPr>
            <p:cxnSp>
              <p:nvCxnSpPr>
                <p:cNvPr id="5190" name="AutoShape 70"/>
                <p:cNvCxnSpPr>
                  <a:cxnSpLocks noChangeShapeType="1"/>
                </p:cNvCxnSpPr>
                <p:nvPr/>
              </p:nvCxnSpPr>
              <p:spPr bwMode="auto">
                <a:xfrm>
                  <a:off x="7412" y="9273"/>
                  <a:ext cx="9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91" name="AutoShape 71"/>
                <p:cNvCxnSpPr>
                  <a:cxnSpLocks noChangeShapeType="1"/>
                </p:cNvCxnSpPr>
                <p:nvPr/>
              </p:nvCxnSpPr>
              <p:spPr bwMode="auto">
                <a:xfrm>
                  <a:off x="7460" y="9231"/>
                  <a:ext cx="1" cy="8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5192" name="Group 72"/>
            <p:cNvGrpSpPr>
              <a:grpSpLocks/>
            </p:cNvGrpSpPr>
            <p:nvPr/>
          </p:nvGrpSpPr>
          <p:grpSpPr bwMode="auto">
            <a:xfrm>
              <a:off x="8528" y="4041"/>
              <a:ext cx="638" cy="760"/>
              <a:chOff x="8528" y="4041"/>
              <a:chExt cx="638" cy="760"/>
            </a:xfrm>
          </p:grpSpPr>
          <p:sp>
            <p:nvSpPr>
              <p:cNvPr id="5193" name="Rectangle 73"/>
              <p:cNvSpPr>
                <a:spLocks noChangeArrowheads="1"/>
              </p:cNvSpPr>
              <p:nvPr/>
            </p:nvSpPr>
            <p:spPr bwMode="auto">
              <a:xfrm>
                <a:off x="8528" y="4041"/>
                <a:ext cx="638" cy="7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4" name="Oval 74"/>
              <p:cNvSpPr>
                <a:spLocks noChangeArrowheads="1"/>
              </p:cNvSpPr>
              <p:nvPr/>
            </p:nvSpPr>
            <p:spPr bwMode="auto">
              <a:xfrm>
                <a:off x="9020" y="4626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5" name="AutoShape 75"/>
              <p:cNvSpPr>
                <a:spLocks noChangeArrowheads="1"/>
              </p:cNvSpPr>
              <p:nvPr/>
            </p:nvSpPr>
            <p:spPr bwMode="auto">
              <a:xfrm>
                <a:off x="8580" y="4105"/>
                <a:ext cx="107" cy="9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6" name="Rectangle 76"/>
              <p:cNvSpPr>
                <a:spLocks noChangeArrowheads="1"/>
              </p:cNvSpPr>
              <p:nvPr/>
            </p:nvSpPr>
            <p:spPr bwMode="auto">
              <a:xfrm>
                <a:off x="8801" y="4606"/>
                <a:ext cx="102" cy="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7" name="Oval 77"/>
              <p:cNvSpPr>
                <a:spLocks noChangeArrowheads="1"/>
              </p:cNvSpPr>
              <p:nvPr/>
            </p:nvSpPr>
            <p:spPr bwMode="auto">
              <a:xfrm>
                <a:off x="9005" y="4350"/>
                <a:ext cx="119" cy="1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5198" name="AutoShape 78"/>
              <p:cNvCxnSpPr>
                <a:cxnSpLocks noChangeShapeType="1"/>
              </p:cNvCxnSpPr>
              <p:nvPr/>
            </p:nvCxnSpPr>
            <p:spPr bwMode="auto">
              <a:xfrm>
                <a:off x="8805" y="4162"/>
                <a:ext cx="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5199" name="Group 79"/>
              <p:cNvGrpSpPr>
                <a:grpSpLocks/>
              </p:cNvGrpSpPr>
              <p:nvPr/>
            </p:nvGrpSpPr>
            <p:grpSpPr bwMode="auto">
              <a:xfrm>
                <a:off x="9003" y="4101"/>
                <a:ext cx="121" cy="109"/>
                <a:chOff x="7412" y="9231"/>
                <a:chExt cx="97" cy="87"/>
              </a:xfrm>
            </p:grpSpPr>
            <p:cxnSp>
              <p:nvCxnSpPr>
                <p:cNvPr id="5200" name="AutoShape 80"/>
                <p:cNvCxnSpPr>
                  <a:cxnSpLocks noChangeShapeType="1"/>
                </p:cNvCxnSpPr>
                <p:nvPr/>
              </p:nvCxnSpPr>
              <p:spPr bwMode="auto">
                <a:xfrm>
                  <a:off x="7412" y="9273"/>
                  <a:ext cx="9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201" name="AutoShape 81"/>
                <p:cNvCxnSpPr>
                  <a:cxnSpLocks noChangeShapeType="1"/>
                </p:cNvCxnSpPr>
                <p:nvPr/>
              </p:nvCxnSpPr>
              <p:spPr bwMode="auto">
                <a:xfrm>
                  <a:off x="7460" y="9231"/>
                  <a:ext cx="1" cy="8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5202" name="Group 82"/>
            <p:cNvGrpSpPr>
              <a:grpSpLocks/>
            </p:cNvGrpSpPr>
            <p:nvPr/>
          </p:nvGrpSpPr>
          <p:grpSpPr bwMode="auto">
            <a:xfrm>
              <a:off x="9166" y="4041"/>
              <a:ext cx="638" cy="760"/>
              <a:chOff x="9166" y="4041"/>
              <a:chExt cx="638" cy="760"/>
            </a:xfrm>
          </p:grpSpPr>
          <p:sp>
            <p:nvSpPr>
              <p:cNvPr id="5203" name="Rectangle 83"/>
              <p:cNvSpPr>
                <a:spLocks noChangeArrowheads="1"/>
              </p:cNvSpPr>
              <p:nvPr/>
            </p:nvSpPr>
            <p:spPr bwMode="auto">
              <a:xfrm>
                <a:off x="9166" y="4041"/>
                <a:ext cx="638" cy="7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4" name="Oval 84"/>
              <p:cNvSpPr>
                <a:spLocks noChangeArrowheads="1"/>
              </p:cNvSpPr>
              <p:nvPr/>
            </p:nvSpPr>
            <p:spPr bwMode="auto">
              <a:xfrm>
                <a:off x="9661" y="4613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5" name="AutoShape 85"/>
              <p:cNvSpPr>
                <a:spLocks noChangeArrowheads="1"/>
              </p:cNvSpPr>
              <p:nvPr/>
            </p:nvSpPr>
            <p:spPr bwMode="auto">
              <a:xfrm>
                <a:off x="9221" y="4092"/>
                <a:ext cx="107" cy="9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6" name="Oval 86"/>
              <p:cNvSpPr>
                <a:spLocks noChangeArrowheads="1"/>
              </p:cNvSpPr>
              <p:nvPr/>
            </p:nvSpPr>
            <p:spPr bwMode="auto">
              <a:xfrm>
                <a:off x="9646" y="4337"/>
                <a:ext cx="119" cy="1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5207" name="AutoShape 87"/>
              <p:cNvCxnSpPr>
                <a:cxnSpLocks noChangeShapeType="1"/>
              </p:cNvCxnSpPr>
              <p:nvPr/>
            </p:nvCxnSpPr>
            <p:spPr bwMode="auto">
              <a:xfrm>
                <a:off x="9446" y="4149"/>
                <a:ext cx="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5208" name="Group 88"/>
              <p:cNvGrpSpPr>
                <a:grpSpLocks/>
              </p:cNvGrpSpPr>
              <p:nvPr/>
            </p:nvGrpSpPr>
            <p:grpSpPr bwMode="auto">
              <a:xfrm>
                <a:off x="9644" y="4088"/>
                <a:ext cx="121" cy="109"/>
                <a:chOff x="7412" y="9231"/>
                <a:chExt cx="97" cy="87"/>
              </a:xfrm>
            </p:grpSpPr>
            <p:cxnSp>
              <p:nvCxnSpPr>
                <p:cNvPr id="5209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7412" y="9273"/>
                  <a:ext cx="9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210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7460" y="9231"/>
                  <a:ext cx="1" cy="8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211" name="Rectangle 91"/>
              <p:cNvSpPr>
                <a:spLocks noChangeArrowheads="1"/>
              </p:cNvSpPr>
              <p:nvPr/>
            </p:nvSpPr>
            <p:spPr bwMode="auto">
              <a:xfrm>
                <a:off x="9239" y="4342"/>
                <a:ext cx="102" cy="1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212" name="Group 92"/>
          <p:cNvGrpSpPr>
            <a:grpSpLocks/>
          </p:cNvGrpSpPr>
          <p:nvPr/>
        </p:nvGrpSpPr>
        <p:grpSpPr bwMode="auto">
          <a:xfrm>
            <a:off x="3707904" y="3363838"/>
            <a:ext cx="720080" cy="936104"/>
            <a:chOff x="8911" y="10560"/>
            <a:chExt cx="638" cy="760"/>
          </a:xfrm>
        </p:grpSpPr>
        <p:sp>
          <p:nvSpPr>
            <p:cNvPr id="5213" name="Oval 93"/>
            <p:cNvSpPr>
              <a:spLocks noChangeArrowheads="1"/>
            </p:cNvSpPr>
            <p:nvPr/>
          </p:nvSpPr>
          <p:spPr bwMode="auto">
            <a:xfrm>
              <a:off x="8966" y="11145"/>
              <a:ext cx="119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14" name="Rectangle 94"/>
            <p:cNvSpPr>
              <a:spLocks noChangeArrowheads="1"/>
            </p:cNvSpPr>
            <p:nvPr/>
          </p:nvSpPr>
          <p:spPr bwMode="auto">
            <a:xfrm>
              <a:off x="8911" y="10560"/>
              <a:ext cx="638" cy="7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15" name="Oval 95"/>
            <p:cNvSpPr>
              <a:spLocks noChangeArrowheads="1"/>
            </p:cNvSpPr>
            <p:nvPr/>
          </p:nvSpPr>
          <p:spPr bwMode="auto">
            <a:xfrm>
              <a:off x="9398" y="10878"/>
              <a:ext cx="110" cy="11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16" name="AutoShape 96"/>
            <p:cNvSpPr>
              <a:spLocks noChangeArrowheads="1"/>
            </p:cNvSpPr>
            <p:nvPr/>
          </p:nvSpPr>
          <p:spPr bwMode="auto">
            <a:xfrm>
              <a:off x="8983" y="10622"/>
              <a:ext cx="107" cy="9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17" name="Rectangle 97"/>
            <p:cNvSpPr>
              <a:spLocks noChangeArrowheads="1"/>
            </p:cNvSpPr>
            <p:nvPr/>
          </p:nvSpPr>
          <p:spPr bwMode="auto">
            <a:xfrm>
              <a:off x="8962" y="10878"/>
              <a:ext cx="102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18" name="AutoShape 98"/>
            <p:cNvCxnSpPr>
              <a:cxnSpLocks noChangeShapeType="1"/>
            </p:cNvCxnSpPr>
            <p:nvPr/>
          </p:nvCxnSpPr>
          <p:spPr bwMode="auto">
            <a:xfrm>
              <a:off x="9200" y="10674"/>
              <a:ext cx="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219" name="Group 99"/>
            <p:cNvGrpSpPr>
              <a:grpSpLocks/>
            </p:cNvGrpSpPr>
            <p:nvPr/>
          </p:nvGrpSpPr>
          <p:grpSpPr bwMode="auto">
            <a:xfrm>
              <a:off x="9385" y="10606"/>
              <a:ext cx="121" cy="109"/>
              <a:chOff x="7412" y="9231"/>
              <a:chExt cx="97" cy="87"/>
            </a:xfrm>
          </p:grpSpPr>
          <p:cxnSp>
            <p:nvCxnSpPr>
              <p:cNvPr id="5220" name="AutoShape 100"/>
              <p:cNvCxnSpPr>
                <a:cxnSpLocks noChangeShapeType="1"/>
              </p:cNvCxnSpPr>
              <p:nvPr/>
            </p:nvCxnSpPr>
            <p:spPr bwMode="auto">
              <a:xfrm>
                <a:off x="7412" y="9273"/>
                <a:ext cx="9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21" name="AutoShape 101"/>
              <p:cNvCxnSpPr>
                <a:cxnSpLocks noChangeShapeType="1"/>
              </p:cNvCxnSpPr>
              <p:nvPr/>
            </p:nvCxnSpPr>
            <p:spPr bwMode="auto">
              <a:xfrm>
                <a:off x="7460" y="9231"/>
                <a:ext cx="1" cy="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5222" name="Group 102"/>
          <p:cNvGrpSpPr>
            <a:grpSpLocks/>
          </p:cNvGrpSpPr>
          <p:nvPr/>
        </p:nvGrpSpPr>
        <p:grpSpPr bwMode="auto">
          <a:xfrm>
            <a:off x="4671244" y="3363838"/>
            <a:ext cx="692844" cy="936104"/>
            <a:chOff x="6751" y="11480"/>
            <a:chExt cx="638" cy="760"/>
          </a:xfrm>
        </p:grpSpPr>
        <p:sp>
          <p:nvSpPr>
            <p:cNvPr id="5223" name="Oval 103"/>
            <p:cNvSpPr>
              <a:spLocks noChangeArrowheads="1"/>
            </p:cNvSpPr>
            <p:nvPr/>
          </p:nvSpPr>
          <p:spPr bwMode="auto">
            <a:xfrm>
              <a:off x="7030" y="12064"/>
              <a:ext cx="119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24" name="Rectangle 104"/>
            <p:cNvSpPr>
              <a:spLocks noChangeArrowheads="1"/>
            </p:cNvSpPr>
            <p:nvPr/>
          </p:nvSpPr>
          <p:spPr bwMode="auto">
            <a:xfrm>
              <a:off x="6751" y="11480"/>
              <a:ext cx="638" cy="7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25" name="Oval 105"/>
            <p:cNvSpPr>
              <a:spLocks noChangeArrowheads="1"/>
            </p:cNvSpPr>
            <p:nvPr/>
          </p:nvSpPr>
          <p:spPr bwMode="auto">
            <a:xfrm>
              <a:off x="6803" y="12073"/>
              <a:ext cx="110" cy="11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26" name="AutoShape 106"/>
            <p:cNvSpPr>
              <a:spLocks noChangeArrowheads="1"/>
            </p:cNvSpPr>
            <p:nvPr/>
          </p:nvSpPr>
          <p:spPr bwMode="auto">
            <a:xfrm>
              <a:off x="7233" y="11522"/>
              <a:ext cx="107" cy="9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27" name="Rectangle 107"/>
            <p:cNvSpPr>
              <a:spLocks noChangeArrowheads="1"/>
            </p:cNvSpPr>
            <p:nvPr/>
          </p:nvSpPr>
          <p:spPr bwMode="auto">
            <a:xfrm>
              <a:off x="7022" y="11522"/>
              <a:ext cx="102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28" name="AutoShape 108"/>
            <p:cNvCxnSpPr>
              <a:cxnSpLocks noChangeShapeType="1"/>
            </p:cNvCxnSpPr>
            <p:nvPr/>
          </p:nvCxnSpPr>
          <p:spPr bwMode="auto">
            <a:xfrm>
              <a:off x="7256" y="11847"/>
              <a:ext cx="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7231" y="12064"/>
              <a:ext cx="121" cy="109"/>
              <a:chOff x="7412" y="9231"/>
              <a:chExt cx="97" cy="87"/>
            </a:xfrm>
          </p:grpSpPr>
          <p:cxnSp>
            <p:nvCxnSpPr>
              <p:cNvPr id="5230" name="AutoShape 110"/>
              <p:cNvCxnSpPr>
                <a:cxnSpLocks noChangeShapeType="1"/>
              </p:cNvCxnSpPr>
              <p:nvPr/>
            </p:nvCxnSpPr>
            <p:spPr bwMode="auto">
              <a:xfrm>
                <a:off x="7412" y="9273"/>
                <a:ext cx="9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31" name="AutoShape 111"/>
              <p:cNvCxnSpPr>
                <a:cxnSpLocks noChangeShapeType="1"/>
              </p:cNvCxnSpPr>
              <p:nvPr/>
            </p:nvCxnSpPr>
            <p:spPr bwMode="auto">
              <a:xfrm>
                <a:off x="7460" y="9231"/>
                <a:ext cx="1" cy="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5535339" y="3363838"/>
            <a:ext cx="764853" cy="936104"/>
            <a:chOff x="8913" y="11480"/>
            <a:chExt cx="638" cy="760"/>
          </a:xfrm>
        </p:grpSpPr>
        <p:sp>
          <p:nvSpPr>
            <p:cNvPr id="5233" name="Oval 113"/>
            <p:cNvSpPr>
              <a:spLocks noChangeArrowheads="1"/>
            </p:cNvSpPr>
            <p:nvPr/>
          </p:nvSpPr>
          <p:spPr bwMode="auto">
            <a:xfrm>
              <a:off x="9393" y="11781"/>
              <a:ext cx="119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34" name="Rectangle 114"/>
            <p:cNvSpPr>
              <a:spLocks noChangeArrowheads="1"/>
            </p:cNvSpPr>
            <p:nvPr/>
          </p:nvSpPr>
          <p:spPr bwMode="auto">
            <a:xfrm>
              <a:off x="8913" y="11480"/>
              <a:ext cx="638" cy="7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35" name="Oval 115"/>
            <p:cNvSpPr>
              <a:spLocks noChangeArrowheads="1"/>
            </p:cNvSpPr>
            <p:nvPr/>
          </p:nvSpPr>
          <p:spPr bwMode="auto">
            <a:xfrm>
              <a:off x="8966" y="12063"/>
              <a:ext cx="110" cy="11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36" name="AutoShape 116"/>
            <p:cNvSpPr>
              <a:spLocks noChangeArrowheads="1"/>
            </p:cNvSpPr>
            <p:nvPr/>
          </p:nvSpPr>
          <p:spPr bwMode="auto">
            <a:xfrm>
              <a:off x="8985" y="11542"/>
              <a:ext cx="107" cy="9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37" name="Rectangle 117"/>
            <p:cNvSpPr>
              <a:spLocks noChangeArrowheads="1"/>
            </p:cNvSpPr>
            <p:nvPr/>
          </p:nvSpPr>
          <p:spPr bwMode="auto">
            <a:xfrm>
              <a:off x="8964" y="11798"/>
              <a:ext cx="102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38" name="AutoShape 118"/>
            <p:cNvCxnSpPr>
              <a:cxnSpLocks noChangeShapeType="1"/>
            </p:cNvCxnSpPr>
            <p:nvPr/>
          </p:nvCxnSpPr>
          <p:spPr bwMode="auto">
            <a:xfrm>
              <a:off x="9202" y="11594"/>
              <a:ext cx="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239" name="Group 119"/>
            <p:cNvGrpSpPr>
              <a:grpSpLocks/>
            </p:cNvGrpSpPr>
            <p:nvPr/>
          </p:nvGrpSpPr>
          <p:grpSpPr bwMode="auto">
            <a:xfrm>
              <a:off x="9387" y="11526"/>
              <a:ext cx="121" cy="109"/>
              <a:chOff x="7412" y="9231"/>
              <a:chExt cx="97" cy="87"/>
            </a:xfrm>
          </p:grpSpPr>
          <p:cxnSp>
            <p:nvCxnSpPr>
              <p:cNvPr id="5240" name="AutoShape 120"/>
              <p:cNvCxnSpPr>
                <a:cxnSpLocks noChangeShapeType="1"/>
              </p:cNvCxnSpPr>
              <p:nvPr/>
            </p:nvCxnSpPr>
            <p:spPr bwMode="auto">
              <a:xfrm>
                <a:off x="7412" y="9273"/>
                <a:ext cx="9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41" name="AutoShape 121"/>
              <p:cNvCxnSpPr>
                <a:cxnSpLocks noChangeShapeType="1"/>
              </p:cNvCxnSpPr>
              <p:nvPr/>
            </p:nvCxnSpPr>
            <p:spPr bwMode="auto">
              <a:xfrm>
                <a:off x="7460" y="9231"/>
                <a:ext cx="1" cy="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5242" name="Group 122"/>
          <p:cNvGrpSpPr>
            <a:grpSpLocks/>
          </p:cNvGrpSpPr>
          <p:nvPr/>
        </p:nvGrpSpPr>
        <p:grpSpPr bwMode="auto">
          <a:xfrm>
            <a:off x="2771800" y="3363838"/>
            <a:ext cx="720080" cy="936104"/>
            <a:chOff x="6752" y="10560"/>
            <a:chExt cx="638" cy="760"/>
          </a:xfrm>
        </p:grpSpPr>
        <p:sp>
          <p:nvSpPr>
            <p:cNvPr id="5243" name="Rectangle 123"/>
            <p:cNvSpPr>
              <a:spLocks noChangeArrowheads="1"/>
            </p:cNvSpPr>
            <p:nvPr/>
          </p:nvSpPr>
          <p:spPr bwMode="auto">
            <a:xfrm>
              <a:off x="6752" y="10560"/>
              <a:ext cx="638" cy="7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44" name="Oval 124"/>
            <p:cNvSpPr>
              <a:spLocks noChangeArrowheads="1"/>
            </p:cNvSpPr>
            <p:nvPr/>
          </p:nvSpPr>
          <p:spPr bwMode="auto">
            <a:xfrm>
              <a:off x="6795" y="11154"/>
              <a:ext cx="110" cy="11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45" name="AutoShape 125"/>
            <p:cNvSpPr>
              <a:spLocks noChangeArrowheads="1"/>
            </p:cNvSpPr>
            <p:nvPr/>
          </p:nvSpPr>
          <p:spPr bwMode="auto">
            <a:xfrm>
              <a:off x="7015" y="10622"/>
              <a:ext cx="107" cy="9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46" name="Rectangle 126"/>
            <p:cNvSpPr>
              <a:spLocks noChangeArrowheads="1"/>
            </p:cNvSpPr>
            <p:nvPr/>
          </p:nvSpPr>
          <p:spPr bwMode="auto">
            <a:xfrm>
              <a:off x="6803" y="10878"/>
              <a:ext cx="102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5247" name="AutoShape 127"/>
            <p:cNvCxnSpPr>
              <a:cxnSpLocks noChangeShapeType="1"/>
            </p:cNvCxnSpPr>
            <p:nvPr/>
          </p:nvCxnSpPr>
          <p:spPr bwMode="auto">
            <a:xfrm>
              <a:off x="6818" y="10674"/>
              <a:ext cx="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248" name="Group 128"/>
            <p:cNvGrpSpPr>
              <a:grpSpLocks/>
            </p:cNvGrpSpPr>
            <p:nvPr/>
          </p:nvGrpSpPr>
          <p:grpSpPr bwMode="auto">
            <a:xfrm>
              <a:off x="7226" y="10606"/>
              <a:ext cx="121" cy="109"/>
              <a:chOff x="7412" y="9231"/>
              <a:chExt cx="97" cy="87"/>
            </a:xfrm>
          </p:grpSpPr>
          <p:cxnSp>
            <p:nvCxnSpPr>
              <p:cNvPr id="5249" name="AutoShape 129"/>
              <p:cNvCxnSpPr>
                <a:cxnSpLocks noChangeShapeType="1"/>
              </p:cNvCxnSpPr>
              <p:nvPr/>
            </p:nvCxnSpPr>
            <p:spPr bwMode="auto">
              <a:xfrm>
                <a:off x="7412" y="9273"/>
                <a:ext cx="9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250" name="AutoShape 130"/>
              <p:cNvCxnSpPr>
                <a:cxnSpLocks noChangeShapeType="1"/>
              </p:cNvCxnSpPr>
              <p:nvPr/>
            </p:nvCxnSpPr>
            <p:spPr bwMode="auto">
              <a:xfrm>
                <a:off x="7460" y="9231"/>
                <a:ext cx="1" cy="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131" name="TextBox 130"/>
          <p:cNvSpPr txBox="1"/>
          <p:nvPr/>
        </p:nvSpPr>
        <p:spPr>
          <a:xfrm>
            <a:off x="1691680" y="90627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19672" y="299450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699792" y="1131590"/>
            <a:ext cx="2232248" cy="21602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H="1">
            <a:off x="3203848" y="1131590"/>
            <a:ext cx="61206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3"/>
          </p:cNvCxnSpPr>
          <p:nvPr/>
        </p:nvCxnSpPr>
        <p:spPr>
          <a:xfrm>
            <a:off x="3815916" y="1131590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0"/>
          </p:cNvCxnSpPr>
          <p:nvPr/>
        </p:nvCxnSpPr>
        <p:spPr>
          <a:xfrm>
            <a:off x="3815916" y="1131590"/>
            <a:ext cx="54006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4680520" y="1275606"/>
            <a:ext cx="4283968" cy="3672408"/>
          </a:xfrm>
          <a:prstGeom prst="triangle">
            <a:avLst/>
          </a:prstGeom>
          <a:noFill/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H="1">
            <a:off x="5076056" y="1275606"/>
            <a:ext cx="1746448" cy="367240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H="1">
            <a:off x="5436096" y="1275606"/>
            <a:ext cx="138640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flipH="1">
            <a:off x="5724128" y="1275606"/>
            <a:ext cx="109837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</p:cNvCxnSpPr>
          <p:nvPr/>
        </p:nvCxnSpPr>
        <p:spPr>
          <a:xfrm flipH="1">
            <a:off x="6012160" y="1275606"/>
            <a:ext cx="81034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flipH="1">
            <a:off x="6300192" y="1275606"/>
            <a:ext cx="52231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0"/>
          </p:cNvCxnSpPr>
          <p:nvPr/>
        </p:nvCxnSpPr>
        <p:spPr>
          <a:xfrm flipH="1">
            <a:off x="6588224" y="1275606"/>
            <a:ext cx="23428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</p:cNvCxnSpPr>
          <p:nvPr/>
        </p:nvCxnSpPr>
        <p:spPr>
          <a:xfrm>
            <a:off x="6822504" y="1275606"/>
            <a:ext cx="12576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6822504" y="1275606"/>
            <a:ext cx="41379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</p:cNvCxnSpPr>
          <p:nvPr/>
        </p:nvCxnSpPr>
        <p:spPr>
          <a:xfrm>
            <a:off x="6822504" y="1275606"/>
            <a:ext cx="70182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</p:cNvCxnSpPr>
          <p:nvPr/>
        </p:nvCxnSpPr>
        <p:spPr>
          <a:xfrm>
            <a:off x="6822504" y="1275606"/>
            <a:ext cx="106186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</p:cNvCxnSpPr>
          <p:nvPr/>
        </p:nvCxnSpPr>
        <p:spPr>
          <a:xfrm>
            <a:off x="6822504" y="1275606"/>
            <a:ext cx="134989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</p:cNvCxnSpPr>
          <p:nvPr/>
        </p:nvCxnSpPr>
        <p:spPr>
          <a:xfrm>
            <a:off x="6822504" y="1275606"/>
            <a:ext cx="163792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79712" y="3395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NUMBER OF TRIANGLES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699792" y="1131590"/>
            <a:ext cx="2232248" cy="21602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H="1">
            <a:off x="3203848" y="1131590"/>
            <a:ext cx="612068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3"/>
          </p:cNvCxnSpPr>
          <p:nvPr/>
        </p:nvCxnSpPr>
        <p:spPr>
          <a:xfrm>
            <a:off x="3815916" y="1131590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0"/>
          </p:cNvCxnSpPr>
          <p:nvPr/>
        </p:nvCxnSpPr>
        <p:spPr>
          <a:xfrm>
            <a:off x="3815916" y="1131590"/>
            <a:ext cx="54006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4680520" y="1275606"/>
            <a:ext cx="4283968" cy="3672408"/>
          </a:xfrm>
          <a:prstGeom prst="triangle">
            <a:avLst/>
          </a:prstGeom>
          <a:noFill/>
          <a:ln>
            <a:solidFill>
              <a:srgbClr val="7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H="1">
            <a:off x="5076056" y="1275606"/>
            <a:ext cx="1746448" cy="367240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</p:cNvCxnSpPr>
          <p:nvPr/>
        </p:nvCxnSpPr>
        <p:spPr>
          <a:xfrm flipH="1">
            <a:off x="5436096" y="1275606"/>
            <a:ext cx="138640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</p:cNvCxnSpPr>
          <p:nvPr/>
        </p:nvCxnSpPr>
        <p:spPr>
          <a:xfrm flipH="1">
            <a:off x="5724128" y="1275606"/>
            <a:ext cx="109837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</p:cNvCxnSpPr>
          <p:nvPr/>
        </p:nvCxnSpPr>
        <p:spPr>
          <a:xfrm flipH="1">
            <a:off x="6012160" y="1275606"/>
            <a:ext cx="81034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flipH="1">
            <a:off x="6300192" y="1275606"/>
            <a:ext cx="52231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0"/>
          </p:cNvCxnSpPr>
          <p:nvPr/>
        </p:nvCxnSpPr>
        <p:spPr>
          <a:xfrm flipH="1">
            <a:off x="6588224" y="1275606"/>
            <a:ext cx="23428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</p:cNvCxnSpPr>
          <p:nvPr/>
        </p:nvCxnSpPr>
        <p:spPr>
          <a:xfrm>
            <a:off x="6822504" y="1275606"/>
            <a:ext cx="12576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</p:cNvCxnSpPr>
          <p:nvPr/>
        </p:nvCxnSpPr>
        <p:spPr>
          <a:xfrm>
            <a:off x="6822504" y="1275606"/>
            <a:ext cx="413792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</p:cNvCxnSpPr>
          <p:nvPr/>
        </p:nvCxnSpPr>
        <p:spPr>
          <a:xfrm>
            <a:off x="6822504" y="1275606"/>
            <a:ext cx="70182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</p:cNvCxnSpPr>
          <p:nvPr/>
        </p:nvCxnSpPr>
        <p:spPr>
          <a:xfrm>
            <a:off x="6822504" y="1275606"/>
            <a:ext cx="1061864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</p:cNvCxnSpPr>
          <p:nvPr/>
        </p:nvCxnSpPr>
        <p:spPr>
          <a:xfrm>
            <a:off x="6822504" y="1275606"/>
            <a:ext cx="1349896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</p:cNvCxnSpPr>
          <p:nvPr/>
        </p:nvCxnSpPr>
        <p:spPr>
          <a:xfrm>
            <a:off x="6822504" y="1275606"/>
            <a:ext cx="1637928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79712" y="3395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NUMBER OF TRIANGLES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059832" y="2571750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" idx="5"/>
          </p:cNvCxnSpPr>
          <p:nvPr/>
        </p:nvCxnSpPr>
        <p:spPr>
          <a:xfrm>
            <a:off x="3779912" y="2139702"/>
            <a:ext cx="59406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76056" y="4227934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16216" y="3507854"/>
            <a:ext cx="720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52320" y="4371950"/>
            <a:ext cx="11521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sosceles Triangle 93"/>
          <p:cNvSpPr/>
          <p:nvPr/>
        </p:nvSpPr>
        <p:spPr>
          <a:xfrm>
            <a:off x="2195736" y="627534"/>
            <a:ext cx="3096344" cy="2808312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Connector 95"/>
          <p:cNvCxnSpPr>
            <a:stCxn id="94" idx="0"/>
            <a:endCxn id="94" idx="3"/>
          </p:cNvCxnSpPr>
          <p:nvPr/>
        </p:nvCxnSpPr>
        <p:spPr>
          <a:xfrm>
            <a:off x="3743908" y="627534"/>
            <a:ext cx="0" cy="28083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275856" y="1419622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1"/>
            <a:endCxn id="94" idx="5"/>
          </p:cNvCxnSpPr>
          <p:nvPr/>
        </p:nvCxnSpPr>
        <p:spPr>
          <a:xfrm>
            <a:off x="2969822" y="2031690"/>
            <a:ext cx="15481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27784" y="2715766"/>
            <a:ext cx="2304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0" name="Picture 109" descr="tr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355726"/>
            <a:ext cx="2448272" cy="244827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1" name="TextBox 110"/>
          <p:cNvSpPr txBox="1"/>
          <p:nvPr/>
        </p:nvSpPr>
        <p:spPr>
          <a:xfrm>
            <a:off x="1979712" y="12347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NUMBER OF TRIANGLES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771550"/>
            <a:ext cx="3024336" cy="3024336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3131840" y="1563638"/>
            <a:ext cx="1512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572000" y="1491630"/>
            <a:ext cx="72008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1840" y="1563638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31840" y="3003798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 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83518"/>
            <a:ext cx="4896544" cy="1440160"/>
          </a:xfrm>
          <a:prstGeom prst="rect">
            <a:avLst/>
          </a:prstGeom>
          <a:ln>
            <a:solidFill>
              <a:srgbClr val="9C0C43"/>
            </a:solidFill>
          </a:ln>
        </p:spPr>
      </p:pic>
      <p:pic>
        <p:nvPicPr>
          <p:cNvPr id="3" name="Picture 2" descr="tr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738" y="2413223"/>
            <a:ext cx="3665750" cy="27302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 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39502"/>
            <a:ext cx="2927622" cy="2952328"/>
          </a:xfrm>
          <a:prstGeom prst="rect">
            <a:avLst/>
          </a:prstGeom>
        </p:spPr>
      </p:pic>
      <p:pic>
        <p:nvPicPr>
          <p:cNvPr id="7" name="Picture 6" descr="tr 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2548500"/>
            <a:ext cx="2915057" cy="2543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ck position - Wikipedia">
            <a:extLst>
              <a:ext uri="{FF2B5EF4-FFF2-40B4-BE49-F238E27FC236}">
                <a16:creationId xmlns:a16="http://schemas.microsoft.com/office/drawing/2014/main" id="{030C200D-1D06-43D8-A6EE-50BD3EAF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351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27534"/>
            <a:ext cx="4248472" cy="41548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423336" y="2110085"/>
            <a:ext cx="429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>
                  <a:solidFill>
                    <a:srgbClr val="FFC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1691680" y="2759174"/>
            <a:ext cx="6912768" cy="460648"/>
          </a:xfrm>
        </p:spPr>
        <p:txBody>
          <a:bodyPr/>
          <a:lstStyle/>
          <a:p>
            <a:r>
              <a:rPr lang="en-IN" dirty="0"/>
              <a:t>What is the angle between the hour hand and minute hand </a:t>
            </a:r>
          </a:p>
          <a:p>
            <a:r>
              <a:rPr lang="en-IN" dirty="0"/>
              <a:t>of a clock at 5 hours &amp; 45 minutes?</a:t>
            </a:r>
          </a:p>
          <a:p>
            <a:pPr marL="457200" indent="-457200">
              <a:buAutoNum type="alphaLcPeriod"/>
            </a:pPr>
            <a:r>
              <a:rPr lang="en-IN" dirty="0"/>
              <a:t>97.5	b. 122.5	c. 132.5		d. NOTA</a:t>
            </a:r>
          </a:p>
          <a:p>
            <a:endParaRPr lang="en-IN" dirty="0"/>
          </a:p>
          <a:p>
            <a:r>
              <a:rPr lang="en-IN" dirty="0"/>
              <a:t>What is the angle between the hour hand and minute hand </a:t>
            </a:r>
          </a:p>
          <a:p>
            <a:r>
              <a:rPr lang="en-IN" dirty="0"/>
              <a:t>of a clock at 7 hours &amp; 50 minutes?</a:t>
            </a:r>
          </a:p>
          <a:p>
            <a:r>
              <a:rPr lang="en-IN" dirty="0"/>
              <a:t>a. 65		b. 75		85		d. NOTA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is the angle between the hour hand and minute hand </a:t>
            </a:r>
          </a:p>
          <a:p>
            <a:r>
              <a:rPr lang="en-IN" dirty="0"/>
              <a:t>of a clock at 3 hours &amp; 20 minutes?</a:t>
            </a:r>
          </a:p>
          <a:p>
            <a:r>
              <a:rPr lang="en-IN" dirty="0"/>
              <a:t>a. 30		b. 40		c. 50		d. NOTA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85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3688" y="2499742"/>
            <a:ext cx="7200800" cy="460648"/>
          </a:xfrm>
        </p:spPr>
        <p:txBody>
          <a:bodyPr/>
          <a:lstStyle/>
          <a:p>
            <a:r>
              <a:rPr lang="en-IN" dirty="0"/>
              <a:t>At what time  between 3 o clock and 4 o clock will the hands </a:t>
            </a:r>
          </a:p>
          <a:p>
            <a:r>
              <a:rPr lang="en-IN" dirty="0"/>
              <a:t>of a clock be together?</a:t>
            </a:r>
          </a:p>
          <a:p>
            <a:pPr marL="457200" indent="-457200">
              <a:buAutoNum type="alphaLcPeriod"/>
            </a:pPr>
            <a:r>
              <a:rPr lang="en-IN" dirty="0"/>
              <a:t>5 1/11 </a:t>
            </a:r>
            <a:r>
              <a:rPr lang="en-IN" dirty="0" err="1"/>
              <a:t>mins</a:t>
            </a:r>
            <a:r>
              <a:rPr lang="en-IN" dirty="0"/>
              <a:t> past 3		b. 12 4/11 </a:t>
            </a:r>
            <a:r>
              <a:rPr lang="en-IN" dirty="0" err="1"/>
              <a:t>mins</a:t>
            </a:r>
            <a:r>
              <a:rPr lang="en-IN" dirty="0"/>
              <a:t> past 3</a:t>
            </a:r>
          </a:p>
          <a:p>
            <a:pPr marL="457200" indent="-457200"/>
            <a:r>
              <a:rPr lang="en-IN" dirty="0"/>
              <a:t>c. 13 4/ 11 </a:t>
            </a:r>
            <a:r>
              <a:rPr lang="en-IN" dirty="0" err="1"/>
              <a:t>mins</a:t>
            </a:r>
            <a:r>
              <a:rPr lang="en-IN" dirty="0"/>
              <a:t> past 3		d. 16 4/11 </a:t>
            </a:r>
            <a:r>
              <a:rPr lang="en-IN" dirty="0" err="1"/>
              <a:t>mins</a:t>
            </a:r>
            <a:r>
              <a:rPr lang="en-IN" dirty="0"/>
              <a:t> past 3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At what time  between 9 o clock and 10 o clock will the hands </a:t>
            </a:r>
          </a:p>
          <a:p>
            <a:r>
              <a:rPr lang="en-IN" dirty="0"/>
              <a:t>of a clock be together?</a:t>
            </a:r>
          </a:p>
          <a:p>
            <a:r>
              <a:rPr lang="en-IN" b="1" dirty="0"/>
              <a:t>A)</a:t>
            </a:r>
            <a:r>
              <a:rPr lang="en-IN" dirty="0"/>
              <a:t> (49 + 3/11) min past 11	</a:t>
            </a:r>
            <a:r>
              <a:rPr lang="en-IN" b="1" dirty="0"/>
              <a:t>B)</a:t>
            </a:r>
            <a:r>
              <a:rPr lang="en-IN" dirty="0"/>
              <a:t> (49 +1/11) min past 9</a:t>
            </a:r>
          </a:p>
          <a:p>
            <a:r>
              <a:rPr lang="en-IN" b="1" dirty="0"/>
              <a:t>C)</a:t>
            </a:r>
            <a:r>
              <a:rPr lang="en-IN" dirty="0"/>
              <a:t> (45 +1/11) min past 9		</a:t>
            </a:r>
            <a:r>
              <a:rPr lang="en-IN" b="1" dirty="0"/>
              <a:t>D)</a:t>
            </a:r>
            <a:r>
              <a:rPr lang="en-IN" dirty="0"/>
              <a:t> (45 +7/11) min past 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1680" y="2499742"/>
            <a:ext cx="7200800" cy="460648"/>
          </a:xfrm>
        </p:spPr>
        <p:txBody>
          <a:bodyPr/>
          <a:lstStyle/>
          <a:p>
            <a:r>
              <a:rPr lang="en-IN" dirty="0"/>
              <a:t>At what time  between 7 o clock and 8 o clock will the hands </a:t>
            </a:r>
          </a:p>
          <a:p>
            <a:r>
              <a:rPr lang="en-IN" dirty="0"/>
              <a:t>of a clock be opposite to each other?</a:t>
            </a:r>
          </a:p>
          <a:p>
            <a:pPr marL="457200" indent="-457200">
              <a:buAutoNum type="alphaLcPeriod"/>
            </a:pPr>
            <a:r>
              <a:rPr lang="en-IN" dirty="0"/>
              <a:t>5 </a:t>
            </a:r>
            <a:r>
              <a:rPr lang="en-IN" dirty="0" err="1"/>
              <a:t>mins</a:t>
            </a:r>
            <a:r>
              <a:rPr lang="en-IN" dirty="0"/>
              <a:t> past 7			b. 5 2/11 </a:t>
            </a:r>
            <a:r>
              <a:rPr lang="en-IN" dirty="0" err="1"/>
              <a:t>mins</a:t>
            </a:r>
            <a:r>
              <a:rPr lang="en-IN" dirty="0"/>
              <a:t> past 7</a:t>
            </a:r>
          </a:p>
          <a:p>
            <a:pPr marL="457200" indent="-457200"/>
            <a:r>
              <a:rPr lang="en-IN" dirty="0"/>
              <a:t>c. 5 3/11 </a:t>
            </a:r>
            <a:r>
              <a:rPr lang="en-IN" dirty="0" err="1"/>
              <a:t>mins</a:t>
            </a:r>
            <a:r>
              <a:rPr lang="en-IN" dirty="0"/>
              <a:t> past 7			d. 5 5/11 </a:t>
            </a:r>
            <a:r>
              <a:rPr lang="en-IN" dirty="0" err="1"/>
              <a:t>mins</a:t>
            </a:r>
            <a:r>
              <a:rPr lang="en-IN" dirty="0"/>
              <a:t> past 7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At what time  between 1 o clock and 2 o clock will the hands </a:t>
            </a:r>
          </a:p>
          <a:p>
            <a:r>
              <a:rPr lang="en-IN" dirty="0"/>
              <a:t>of a clock be opposite to each other?</a:t>
            </a:r>
          </a:p>
          <a:p>
            <a:r>
              <a:rPr lang="en-IN" dirty="0"/>
              <a:t>a. 34(6/11) past 1'Oclock	b. 38(2/11)past 1'Oclock</a:t>
            </a:r>
          </a:p>
          <a:p>
            <a:r>
              <a:rPr lang="en-IN" dirty="0"/>
              <a:t>c. 56(8/11)past 1'Oclock		d. 64(9/11)past 1'Oclock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1680" y="2499742"/>
            <a:ext cx="7200800" cy="460648"/>
          </a:xfrm>
        </p:spPr>
        <p:txBody>
          <a:bodyPr/>
          <a:lstStyle/>
          <a:p>
            <a:r>
              <a:rPr lang="en-IN" dirty="0"/>
              <a:t>At what time  between 4 o clock and 5 o clock will the hands </a:t>
            </a:r>
          </a:p>
          <a:p>
            <a:r>
              <a:rPr lang="en-IN" dirty="0"/>
              <a:t>of a clock be right angle to each other?</a:t>
            </a:r>
          </a:p>
          <a:p>
            <a:r>
              <a:rPr lang="pt-BR" b="1" dirty="0"/>
              <a:t>A)</a:t>
            </a:r>
            <a:r>
              <a:rPr lang="pt-BR" dirty="0"/>
              <a:t> 3 5/11	</a:t>
            </a:r>
            <a:r>
              <a:rPr lang="pt-BR" b="1" dirty="0"/>
              <a:t>B)</a:t>
            </a:r>
            <a:r>
              <a:rPr lang="pt-BR" dirty="0"/>
              <a:t> 4 5/11	</a:t>
            </a:r>
            <a:r>
              <a:rPr lang="pt-BR" b="1" dirty="0"/>
              <a:t>C)</a:t>
            </a:r>
            <a:r>
              <a:rPr lang="pt-BR" dirty="0"/>
              <a:t> 5 5/11	</a:t>
            </a:r>
            <a:r>
              <a:rPr lang="pt-BR" b="1" dirty="0"/>
              <a:t>D)</a:t>
            </a:r>
            <a:r>
              <a:rPr lang="pt-BR" dirty="0"/>
              <a:t> 6 5/11</a:t>
            </a:r>
            <a:br>
              <a:rPr lang="pt-BR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At what time  between 7 o clock and 8 o clock will the hands </a:t>
            </a:r>
          </a:p>
          <a:p>
            <a:r>
              <a:rPr lang="en-IN" dirty="0"/>
              <a:t>of a clock be right angle to each other?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1680" y="2499742"/>
            <a:ext cx="7200800" cy="460648"/>
          </a:xfrm>
        </p:spPr>
        <p:txBody>
          <a:bodyPr/>
          <a:lstStyle/>
          <a:p>
            <a:r>
              <a:rPr lang="en-IN" dirty="0"/>
              <a:t>At what time  between 3 o clock and 4 o clock will the hands </a:t>
            </a:r>
          </a:p>
          <a:p>
            <a:r>
              <a:rPr lang="en-IN" dirty="0"/>
              <a:t>of a clock be 4 minutes apart?</a:t>
            </a:r>
          </a:p>
          <a:p>
            <a:endParaRPr lang="en-IN" dirty="0"/>
          </a:p>
          <a:p>
            <a:pPr marL="457200" indent="-457200">
              <a:buAutoNum type="alphaLcPeriod"/>
            </a:pPr>
            <a:r>
              <a:rPr lang="en-IN" dirty="0"/>
              <a:t>Either 14 </a:t>
            </a:r>
            <a:r>
              <a:rPr lang="en-IN" dirty="0" err="1"/>
              <a:t>mins</a:t>
            </a:r>
            <a:r>
              <a:rPr lang="en-IN" dirty="0"/>
              <a:t> past 3 or 20 8/11 </a:t>
            </a:r>
            <a:r>
              <a:rPr lang="en-IN" dirty="0" err="1"/>
              <a:t>mins</a:t>
            </a:r>
            <a:r>
              <a:rPr lang="en-IN" dirty="0"/>
              <a:t> past 3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IN" dirty="0"/>
              <a:t>Either 12 </a:t>
            </a:r>
            <a:r>
              <a:rPr lang="en-IN" dirty="0" err="1"/>
              <a:t>mins</a:t>
            </a:r>
            <a:r>
              <a:rPr lang="en-IN" dirty="0"/>
              <a:t> past 3 or 22 8/11 </a:t>
            </a:r>
            <a:r>
              <a:rPr lang="en-IN" dirty="0" err="1"/>
              <a:t>mins</a:t>
            </a:r>
            <a:r>
              <a:rPr lang="en-IN" dirty="0"/>
              <a:t> past 3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IN" dirty="0"/>
              <a:t>Either 14 </a:t>
            </a:r>
            <a:r>
              <a:rPr lang="en-IN" dirty="0" err="1"/>
              <a:t>mins</a:t>
            </a:r>
            <a:r>
              <a:rPr lang="en-IN" dirty="0"/>
              <a:t> past 3 or 22 8/11 </a:t>
            </a:r>
            <a:r>
              <a:rPr lang="en-IN" dirty="0" err="1"/>
              <a:t>mins</a:t>
            </a:r>
            <a:r>
              <a:rPr lang="en-IN" dirty="0"/>
              <a:t> past 3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IN" dirty="0"/>
              <a:t>Either 12 </a:t>
            </a:r>
            <a:r>
              <a:rPr lang="en-IN" dirty="0" err="1"/>
              <a:t>mins</a:t>
            </a:r>
            <a:r>
              <a:rPr lang="en-IN" dirty="0"/>
              <a:t> past 3 or 20 8/11 </a:t>
            </a:r>
            <a:r>
              <a:rPr lang="en-IN" dirty="0" err="1"/>
              <a:t>mins</a:t>
            </a:r>
            <a:r>
              <a:rPr lang="en-IN" dirty="0"/>
              <a:t> past 3</a:t>
            </a:r>
          </a:p>
          <a:p>
            <a:pPr marL="457200" indent="-457200"/>
            <a:endParaRPr lang="en-IN" dirty="0"/>
          </a:p>
          <a:p>
            <a:pPr marL="457200" indent="-457200">
              <a:buAutoNum type="alphaL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91680" y="2499742"/>
            <a:ext cx="7452320" cy="460648"/>
          </a:xfrm>
        </p:spPr>
        <p:txBody>
          <a:bodyPr/>
          <a:lstStyle/>
          <a:p>
            <a:r>
              <a:rPr lang="en-IN" dirty="0"/>
              <a:t>A clock is set right at 8 a.m. The clock gains 10 minutes in 24 </a:t>
            </a:r>
          </a:p>
          <a:p>
            <a:r>
              <a:rPr lang="en-IN" dirty="0"/>
              <a:t>Hours. What will be the true time when the clock indicates 1 p.m. </a:t>
            </a:r>
          </a:p>
          <a:p>
            <a:r>
              <a:rPr lang="en-IN" dirty="0"/>
              <a:t>on the following day?</a:t>
            </a:r>
          </a:p>
          <a:p>
            <a:endParaRPr lang="en-IN" dirty="0"/>
          </a:p>
          <a:p>
            <a:pPr marL="457200" indent="-457200">
              <a:buAutoNum type="alphaUcParenR"/>
            </a:pPr>
            <a:r>
              <a:rPr lang="en-IN" dirty="0"/>
              <a:t>48 min. past 12.</a:t>
            </a:r>
          </a:p>
          <a:p>
            <a:pPr marL="457200" indent="-457200">
              <a:buAutoNum type="alphaUcParenR"/>
            </a:pPr>
            <a:r>
              <a:rPr lang="en-IN" dirty="0"/>
              <a:t>46 min. past 12.</a:t>
            </a:r>
          </a:p>
          <a:p>
            <a:pPr marL="457200" indent="-457200">
              <a:buAutoNum type="alphaUcParenR"/>
            </a:pPr>
            <a:r>
              <a:rPr lang="en-IN" dirty="0"/>
              <a:t>45 min. past 12.</a:t>
            </a:r>
          </a:p>
          <a:p>
            <a:pPr marL="457200" indent="-457200">
              <a:buAutoNum type="alphaUcParenR"/>
            </a:pPr>
            <a:r>
              <a:rPr lang="en-IN" dirty="0"/>
              <a:t>47 min. past 12.</a:t>
            </a:r>
          </a:p>
          <a:p>
            <a:pPr marL="457200" indent="-457200"/>
            <a:endParaRPr lang="en-IN" dirty="0"/>
          </a:p>
          <a:p>
            <a:pPr marL="457200" indent="-457200">
              <a:buAutoNum type="alphaL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75941" y="1058614"/>
            <a:ext cx="6340475" cy="1081088"/>
            <a:chOff x="850" y="3940"/>
            <a:chExt cx="10705" cy="1702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850" y="3940"/>
              <a:ext cx="10705" cy="1702"/>
              <a:chOff x="1537" y="2149"/>
              <a:chExt cx="5083" cy="1354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1537" y="2149"/>
                <a:ext cx="5083" cy="13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1029" name="AutoShape 5"/>
              <p:cNvCxnSpPr>
                <a:cxnSpLocks noChangeShapeType="1"/>
              </p:cNvCxnSpPr>
              <p:nvPr/>
            </p:nvCxnSpPr>
            <p:spPr bwMode="auto">
              <a:xfrm>
                <a:off x="2407" y="2149"/>
                <a:ext cx="32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>
                <a:off x="3542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1" name="AutoShape 7"/>
              <p:cNvCxnSpPr>
                <a:cxnSpLocks noChangeShapeType="1"/>
              </p:cNvCxnSpPr>
              <p:nvPr/>
            </p:nvCxnSpPr>
            <p:spPr bwMode="auto">
              <a:xfrm>
                <a:off x="4611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5639" y="2149"/>
                <a:ext cx="3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1114" y="4270"/>
              <a:ext cx="1125" cy="1097"/>
              <a:chOff x="969" y="4355"/>
              <a:chExt cx="1036" cy="976"/>
            </a:xfrm>
          </p:grpSpPr>
          <p:sp>
            <p:nvSpPr>
              <p:cNvPr id="1034" name="AutoShape 10"/>
              <p:cNvSpPr>
                <a:spLocks noChangeArrowheads="1"/>
              </p:cNvSpPr>
              <p:nvPr/>
            </p:nvSpPr>
            <p:spPr bwMode="auto">
              <a:xfrm rot="12724044">
                <a:off x="969" y="5017"/>
                <a:ext cx="266" cy="31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5" name="AutoShape 11"/>
              <p:cNvSpPr>
                <a:spLocks noChangeArrowheads="1"/>
              </p:cNvSpPr>
              <p:nvPr/>
            </p:nvSpPr>
            <p:spPr bwMode="auto">
              <a:xfrm rot="12724044">
                <a:off x="1322" y="4493"/>
                <a:ext cx="266" cy="31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 rot="2035343">
                <a:off x="1365" y="4909"/>
                <a:ext cx="266" cy="31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7" name="AutoShape 13"/>
              <p:cNvSpPr>
                <a:spLocks noChangeArrowheads="1"/>
              </p:cNvSpPr>
              <p:nvPr/>
            </p:nvSpPr>
            <p:spPr bwMode="auto">
              <a:xfrm rot="2035343">
                <a:off x="1739" y="4355"/>
                <a:ext cx="266" cy="31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38" name="Group 14"/>
            <p:cNvGrpSpPr>
              <a:grpSpLocks/>
            </p:cNvGrpSpPr>
            <p:nvPr/>
          </p:nvGrpSpPr>
          <p:grpSpPr bwMode="auto">
            <a:xfrm>
              <a:off x="3227" y="4401"/>
              <a:ext cx="1041" cy="1076"/>
              <a:chOff x="3301" y="4442"/>
              <a:chExt cx="1074" cy="1173"/>
            </a:xfrm>
          </p:grpSpPr>
          <p:sp>
            <p:nvSpPr>
              <p:cNvPr id="1039" name="AutoShape 15"/>
              <p:cNvSpPr>
                <a:spLocks noChangeArrowheads="1"/>
              </p:cNvSpPr>
              <p:nvPr/>
            </p:nvSpPr>
            <p:spPr bwMode="auto">
              <a:xfrm rot="-8454671">
                <a:off x="3524" y="4502"/>
                <a:ext cx="360" cy="347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0" name="AutoShape 16"/>
              <p:cNvSpPr>
                <a:spLocks noChangeArrowheads="1"/>
              </p:cNvSpPr>
              <p:nvPr/>
            </p:nvSpPr>
            <p:spPr bwMode="auto">
              <a:xfrm rot="23698563">
                <a:off x="4015" y="4442"/>
                <a:ext cx="360" cy="34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rot="2198164">
                <a:off x="3382" y="5268"/>
                <a:ext cx="360" cy="347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2" name="AutoShape 18"/>
              <p:cNvSpPr>
                <a:spLocks noChangeArrowheads="1"/>
              </p:cNvSpPr>
              <p:nvPr/>
            </p:nvSpPr>
            <p:spPr bwMode="auto">
              <a:xfrm rot="13076876">
                <a:off x="3301" y="4780"/>
                <a:ext cx="360" cy="34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43" name="Group 19"/>
            <p:cNvGrpSpPr>
              <a:grpSpLocks/>
            </p:cNvGrpSpPr>
            <p:nvPr/>
          </p:nvGrpSpPr>
          <p:grpSpPr bwMode="auto">
            <a:xfrm>
              <a:off x="5669" y="4281"/>
              <a:ext cx="927" cy="1240"/>
              <a:chOff x="5819" y="4312"/>
              <a:chExt cx="956" cy="1351"/>
            </a:xfrm>
          </p:grpSpPr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rot="23524043">
                <a:off x="6261" y="4649"/>
                <a:ext cx="298" cy="38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5" name="AutoShape 21"/>
              <p:cNvSpPr>
                <a:spLocks noChangeArrowheads="1"/>
              </p:cNvSpPr>
              <p:nvPr/>
            </p:nvSpPr>
            <p:spPr bwMode="auto">
              <a:xfrm rot="23524043">
                <a:off x="5866" y="5279"/>
                <a:ext cx="298" cy="38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6" name="AutoShape 22"/>
              <p:cNvSpPr>
                <a:spLocks noChangeArrowheads="1"/>
              </p:cNvSpPr>
              <p:nvPr/>
            </p:nvSpPr>
            <p:spPr bwMode="auto">
              <a:xfrm rot="1908510">
                <a:off x="6477" y="4312"/>
                <a:ext cx="298" cy="385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7" name="AutoShape 23"/>
              <p:cNvSpPr>
                <a:spLocks noChangeArrowheads="1"/>
              </p:cNvSpPr>
              <p:nvPr/>
            </p:nvSpPr>
            <p:spPr bwMode="auto">
              <a:xfrm rot="12835343">
                <a:off x="5819" y="4800"/>
                <a:ext cx="298" cy="38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48" name="Group 24"/>
            <p:cNvGrpSpPr>
              <a:grpSpLocks/>
            </p:cNvGrpSpPr>
            <p:nvPr/>
          </p:nvGrpSpPr>
          <p:grpSpPr bwMode="auto">
            <a:xfrm>
              <a:off x="7683" y="4158"/>
              <a:ext cx="916" cy="1231"/>
              <a:chOff x="7896" y="4178"/>
              <a:chExt cx="945" cy="1341"/>
            </a:xfrm>
          </p:grpSpPr>
          <p:sp>
            <p:nvSpPr>
              <p:cNvPr id="1049" name="AutoShape 25"/>
              <p:cNvSpPr>
                <a:spLocks noChangeArrowheads="1"/>
              </p:cNvSpPr>
              <p:nvPr/>
            </p:nvSpPr>
            <p:spPr bwMode="auto">
              <a:xfrm rot="12724044">
                <a:off x="7896" y="5135"/>
                <a:ext cx="298" cy="38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0" name="AutoShape 26"/>
              <p:cNvSpPr>
                <a:spLocks noChangeArrowheads="1"/>
              </p:cNvSpPr>
              <p:nvPr/>
            </p:nvSpPr>
            <p:spPr bwMode="auto">
              <a:xfrm rot="2219380">
                <a:off x="8543" y="4649"/>
                <a:ext cx="298" cy="38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1" name="AutoShape 27"/>
              <p:cNvSpPr>
                <a:spLocks noChangeArrowheads="1"/>
              </p:cNvSpPr>
              <p:nvPr/>
            </p:nvSpPr>
            <p:spPr bwMode="auto">
              <a:xfrm rot="12674316">
                <a:off x="8094" y="4788"/>
                <a:ext cx="298" cy="385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2" name="AutoShape 28"/>
              <p:cNvSpPr>
                <a:spLocks noChangeArrowheads="1"/>
              </p:cNvSpPr>
              <p:nvPr/>
            </p:nvSpPr>
            <p:spPr bwMode="auto">
              <a:xfrm rot="12705239">
                <a:off x="8520" y="4178"/>
                <a:ext cx="298" cy="38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>
              <a:off x="9832" y="4136"/>
              <a:ext cx="916" cy="1231"/>
              <a:chOff x="10112" y="4154"/>
              <a:chExt cx="945" cy="1341"/>
            </a:xfrm>
          </p:grpSpPr>
          <p:sp>
            <p:nvSpPr>
              <p:cNvPr id="1054" name="AutoShape 30"/>
              <p:cNvSpPr>
                <a:spLocks noChangeArrowheads="1"/>
              </p:cNvSpPr>
              <p:nvPr/>
            </p:nvSpPr>
            <p:spPr bwMode="auto">
              <a:xfrm rot="12724044">
                <a:off x="10112" y="5111"/>
                <a:ext cx="298" cy="38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5" name="AutoShape 31"/>
              <p:cNvSpPr>
                <a:spLocks noChangeArrowheads="1"/>
              </p:cNvSpPr>
              <p:nvPr/>
            </p:nvSpPr>
            <p:spPr bwMode="auto">
              <a:xfrm rot="1842920">
                <a:off x="10759" y="4625"/>
                <a:ext cx="298" cy="38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6" name="AutoShape 32"/>
              <p:cNvSpPr>
                <a:spLocks noChangeArrowheads="1"/>
              </p:cNvSpPr>
              <p:nvPr/>
            </p:nvSpPr>
            <p:spPr bwMode="auto">
              <a:xfrm rot="1856411">
                <a:off x="10562" y="4944"/>
                <a:ext cx="298" cy="385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7" name="AutoShape 33"/>
              <p:cNvSpPr>
                <a:spLocks noChangeArrowheads="1"/>
              </p:cNvSpPr>
              <p:nvPr/>
            </p:nvSpPr>
            <p:spPr bwMode="auto">
              <a:xfrm rot="12705239">
                <a:off x="10712" y="4154"/>
                <a:ext cx="298" cy="38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058" name="Group 34"/>
          <p:cNvGrpSpPr>
            <a:grpSpLocks/>
          </p:cNvGrpSpPr>
          <p:nvPr/>
        </p:nvGrpSpPr>
        <p:grpSpPr bwMode="auto">
          <a:xfrm>
            <a:off x="1979712" y="3218854"/>
            <a:ext cx="6146800" cy="1081088"/>
            <a:chOff x="736" y="5882"/>
            <a:chExt cx="10705" cy="1702"/>
          </a:xfrm>
        </p:grpSpPr>
        <p:grpSp>
          <p:nvGrpSpPr>
            <p:cNvPr id="1059" name="Group 35"/>
            <p:cNvGrpSpPr>
              <a:grpSpLocks/>
            </p:cNvGrpSpPr>
            <p:nvPr/>
          </p:nvGrpSpPr>
          <p:grpSpPr bwMode="auto">
            <a:xfrm>
              <a:off x="736" y="5882"/>
              <a:ext cx="10705" cy="1702"/>
              <a:chOff x="1537" y="2149"/>
              <a:chExt cx="5083" cy="1354"/>
            </a:xfrm>
          </p:grpSpPr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1537" y="2149"/>
                <a:ext cx="5083" cy="135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cxnSp>
            <p:nvCxnSpPr>
              <p:cNvPr id="1061" name="AutoShape 37"/>
              <p:cNvCxnSpPr>
                <a:cxnSpLocks noChangeShapeType="1"/>
              </p:cNvCxnSpPr>
              <p:nvPr/>
            </p:nvCxnSpPr>
            <p:spPr bwMode="auto">
              <a:xfrm>
                <a:off x="2407" y="2149"/>
                <a:ext cx="32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62" name="AutoShape 38"/>
              <p:cNvCxnSpPr>
                <a:cxnSpLocks noChangeShapeType="1"/>
              </p:cNvCxnSpPr>
              <p:nvPr/>
            </p:nvCxnSpPr>
            <p:spPr bwMode="auto">
              <a:xfrm>
                <a:off x="3542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63" name="AutoShape 39"/>
              <p:cNvCxnSpPr>
                <a:cxnSpLocks noChangeShapeType="1"/>
              </p:cNvCxnSpPr>
              <p:nvPr/>
            </p:nvCxnSpPr>
            <p:spPr bwMode="auto">
              <a:xfrm>
                <a:off x="4611" y="2149"/>
                <a:ext cx="4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64" name="AutoShape 40"/>
              <p:cNvCxnSpPr>
                <a:cxnSpLocks noChangeShapeType="1"/>
              </p:cNvCxnSpPr>
              <p:nvPr/>
            </p:nvCxnSpPr>
            <p:spPr bwMode="auto">
              <a:xfrm>
                <a:off x="5639" y="2149"/>
                <a:ext cx="33" cy="13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65" name="Group 41"/>
            <p:cNvGrpSpPr>
              <a:grpSpLocks/>
            </p:cNvGrpSpPr>
            <p:nvPr/>
          </p:nvGrpSpPr>
          <p:grpSpPr bwMode="auto">
            <a:xfrm>
              <a:off x="1000" y="6236"/>
              <a:ext cx="1113" cy="1073"/>
              <a:chOff x="1000" y="6236"/>
              <a:chExt cx="1113" cy="1073"/>
            </a:xfrm>
          </p:grpSpPr>
          <p:sp>
            <p:nvSpPr>
              <p:cNvPr id="1066" name="AutoShape 42"/>
              <p:cNvSpPr>
                <a:spLocks noChangeArrowheads="1"/>
              </p:cNvSpPr>
              <p:nvPr/>
            </p:nvSpPr>
            <p:spPr bwMode="auto">
              <a:xfrm rot="12724044">
                <a:off x="1000" y="6956"/>
                <a:ext cx="289" cy="353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7" name="AutoShape 43"/>
              <p:cNvSpPr>
                <a:spLocks noChangeArrowheads="1"/>
              </p:cNvSpPr>
              <p:nvPr/>
            </p:nvSpPr>
            <p:spPr bwMode="auto">
              <a:xfrm rot="1938192">
                <a:off x="1623" y="6535"/>
                <a:ext cx="289" cy="353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8" name="AutoShape 44"/>
              <p:cNvSpPr>
                <a:spLocks noChangeArrowheads="1"/>
              </p:cNvSpPr>
              <p:nvPr/>
            </p:nvSpPr>
            <p:spPr bwMode="auto">
              <a:xfrm rot="2035343">
                <a:off x="1430" y="6835"/>
                <a:ext cx="289" cy="353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9" name="AutoShape 45"/>
              <p:cNvSpPr>
                <a:spLocks noChangeArrowheads="1"/>
              </p:cNvSpPr>
              <p:nvPr/>
            </p:nvSpPr>
            <p:spPr bwMode="auto">
              <a:xfrm rot="2035343">
                <a:off x="1824" y="6236"/>
                <a:ext cx="289" cy="353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70" name="Group 46"/>
            <p:cNvGrpSpPr>
              <a:grpSpLocks/>
            </p:cNvGrpSpPr>
            <p:nvPr/>
          </p:nvGrpSpPr>
          <p:grpSpPr bwMode="auto">
            <a:xfrm>
              <a:off x="3113" y="6331"/>
              <a:ext cx="1005" cy="1088"/>
              <a:chOff x="3113" y="6331"/>
              <a:chExt cx="1005" cy="1088"/>
            </a:xfrm>
          </p:grpSpPr>
          <p:sp>
            <p:nvSpPr>
              <p:cNvPr id="1071" name="AutoShape 47"/>
              <p:cNvSpPr>
                <a:spLocks noChangeArrowheads="1"/>
              </p:cNvSpPr>
              <p:nvPr/>
            </p:nvSpPr>
            <p:spPr bwMode="auto">
              <a:xfrm rot="-19384362">
                <a:off x="3580" y="6591"/>
                <a:ext cx="349" cy="318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2" name="AutoShape 48"/>
              <p:cNvSpPr>
                <a:spLocks noChangeArrowheads="1"/>
              </p:cNvSpPr>
              <p:nvPr/>
            </p:nvSpPr>
            <p:spPr bwMode="auto">
              <a:xfrm rot="23838089">
                <a:off x="3769" y="6331"/>
                <a:ext cx="349" cy="318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3" name="AutoShape 49"/>
              <p:cNvSpPr>
                <a:spLocks noChangeArrowheads="1"/>
              </p:cNvSpPr>
              <p:nvPr/>
            </p:nvSpPr>
            <p:spPr bwMode="auto">
              <a:xfrm rot="2198164">
                <a:off x="3192" y="7101"/>
                <a:ext cx="348" cy="318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4" name="AutoShape 50"/>
              <p:cNvSpPr>
                <a:spLocks noChangeArrowheads="1"/>
              </p:cNvSpPr>
              <p:nvPr/>
            </p:nvSpPr>
            <p:spPr bwMode="auto">
              <a:xfrm rot="13076876">
                <a:off x="3113" y="6653"/>
                <a:ext cx="349" cy="318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75" name="Group 51"/>
            <p:cNvGrpSpPr>
              <a:grpSpLocks/>
            </p:cNvGrpSpPr>
            <p:nvPr/>
          </p:nvGrpSpPr>
          <p:grpSpPr bwMode="auto">
            <a:xfrm>
              <a:off x="5559" y="6234"/>
              <a:ext cx="1125" cy="1097"/>
              <a:chOff x="969" y="4355"/>
              <a:chExt cx="1036" cy="976"/>
            </a:xfrm>
          </p:grpSpPr>
          <p:sp>
            <p:nvSpPr>
              <p:cNvPr id="1076" name="AutoShape 52"/>
              <p:cNvSpPr>
                <a:spLocks noChangeArrowheads="1"/>
              </p:cNvSpPr>
              <p:nvPr/>
            </p:nvSpPr>
            <p:spPr bwMode="auto">
              <a:xfrm rot="12724044">
                <a:off x="969" y="5017"/>
                <a:ext cx="266" cy="31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7" name="AutoShape 53"/>
              <p:cNvSpPr>
                <a:spLocks noChangeArrowheads="1"/>
              </p:cNvSpPr>
              <p:nvPr/>
            </p:nvSpPr>
            <p:spPr bwMode="auto">
              <a:xfrm rot="12724044">
                <a:off x="1322" y="4493"/>
                <a:ext cx="266" cy="314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8" name="AutoShape 54"/>
              <p:cNvSpPr>
                <a:spLocks noChangeArrowheads="1"/>
              </p:cNvSpPr>
              <p:nvPr/>
            </p:nvSpPr>
            <p:spPr bwMode="auto">
              <a:xfrm rot="2035343">
                <a:off x="1365" y="4909"/>
                <a:ext cx="266" cy="31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9" name="AutoShape 55"/>
              <p:cNvSpPr>
                <a:spLocks noChangeArrowheads="1"/>
              </p:cNvSpPr>
              <p:nvPr/>
            </p:nvSpPr>
            <p:spPr bwMode="auto">
              <a:xfrm rot="2035343">
                <a:off x="1739" y="4355"/>
                <a:ext cx="266" cy="31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80" name="Group 56"/>
            <p:cNvGrpSpPr>
              <a:grpSpLocks/>
            </p:cNvGrpSpPr>
            <p:nvPr/>
          </p:nvGrpSpPr>
          <p:grpSpPr bwMode="auto">
            <a:xfrm>
              <a:off x="7813" y="6236"/>
              <a:ext cx="1041" cy="1076"/>
              <a:chOff x="3301" y="4442"/>
              <a:chExt cx="1074" cy="1173"/>
            </a:xfrm>
          </p:grpSpPr>
          <p:sp>
            <p:nvSpPr>
              <p:cNvPr id="1081" name="AutoShape 57"/>
              <p:cNvSpPr>
                <a:spLocks noChangeArrowheads="1"/>
              </p:cNvSpPr>
              <p:nvPr/>
            </p:nvSpPr>
            <p:spPr bwMode="auto">
              <a:xfrm rot="-8454671">
                <a:off x="3524" y="4502"/>
                <a:ext cx="360" cy="347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2" name="AutoShape 58"/>
              <p:cNvSpPr>
                <a:spLocks noChangeArrowheads="1"/>
              </p:cNvSpPr>
              <p:nvPr/>
            </p:nvSpPr>
            <p:spPr bwMode="auto">
              <a:xfrm rot="23698563">
                <a:off x="4015" y="4442"/>
                <a:ext cx="360" cy="34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3" name="AutoShape 59"/>
              <p:cNvSpPr>
                <a:spLocks noChangeArrowheads="1"/>
              </p:cNvSpPr>
              <p:nvPr/>
            </p:nvSpPr>
            <p:spPr bwMode="auto">
              <a:xfrm rot="2198164">
                <a:off x="3382" y="5268"/>
                <a:ext cx="360" cy="347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4" name="AutoShape 60"/>
              <p:cNvSpPr>
                <a:spLocks noChangeArrowheads="1"/>
              </p:cNvSpPr>
              <p:nvPr/>
            </p:nvSpPr>
            <p:spPr bwMode="auto">
              <a:xfrm rot="13076876">
                <a:off x="3301" y="4780"/>
                <a:ext cx="360" cy="34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85" name="Group 61"/>
            <p:cNvGrpSpPr>
              <a:grpSpLocks/>
            </p:cNvGrpSpPr>
            <p:nvPr/>
          </p:nvGrpSpPr>
          <p:grpSpPr bwMode="auto">
            <a:xfrm>
              <a:off x="9718" y="6042"/>
              <a:ext cx="846" cy="1267"/>
              <a:chOff x="9718" y="6042"/>
              <a:chExt cx="846" cy="1267"/>
            </a:xfrm>
          </p:grpSpPr>
          <p:sp>
            <p:nvSpPr>
              <p:cNvPr id="1086" name="AutoShape 62"/>
              <p:cNvSpPr>
                <a:spLocks noChangeArrowheads="1"/>
              </p:cNvSpPr>
              <p:nvPr/>
            </p:nvSpPr>
            <p:spPr bwMode="auto">
              <a:xfrm rot="12724044">
                <a:off x="9718" y="6956"/>
                <a:ext cx="289" cy="353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7" name="AutoShape 63"/>
              <p:cNvSpPr>
                <a:spLocks noChangeArrowheads="1"/>
              </p:cNvSpPr>
              <p:nvPr/>
            </p:nvSpPr>
            <p:spPr bwMode="auto">
              <a:xfrm rot="12594058">
                <a:off x="10092" y="6355"/>
                <a:ext cx="289" cy="353"/>
              </a:xfrm>
              <a:prstGeom prst="flowChartDelay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8" name="AutoShape 64"/>
              <p:cNvSpPr>
                <a:spLocks noChangeArrowheads="1"/>
              </p:cNvSpPr>
              <p:nvPr/>
            </p:nvSpPr>
            <p:spPr bwMode="auto">
              <a:xfrm rot="1856411">
                <a:off x="10154" y="6803"/>
                <a:ext cx="289" cy="35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9" name="AutoShape 65"/>
              <p:cNvSpPr>
                <a:spLocks noChangeArrowheads="1"/>
              </p:cNvSpPr>
              <p:nvPr/>
            </p:nvSpPr>
            <p:spPr bwMode="auto">
              <a:xfrm rot="12705239">
                <a:off x="10276" y="6042"/>
                <a:ext cx="288" cy="353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907704" y="5555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79712" y="27784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569</Words>
  <Application>Microsoft Office PowerPoint</Application>
  <PresentationFormat>On-screen Show (16:9)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 SHABANA</cp:lastModifiedBy>
  <cp:revision>294</cp:revision>
  <dcterms:created xsi:type="dcterms:W3CDTF">2014-04-01T16:27:38Z</dcterms:created>
  <dcterms:modified xsi:type="dcterms:W3CDTF">2022-02-16T05:51:46Z</dcterms:modified>
</cp:coreProperties>
</file>