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675E-6098-43DE-B355-3BD5CE58312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BB4C-3294-48D2-87E0-9740F414D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Programming in CUDA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</a:t>
            </a:r>
          </a:p>
          <a:p>
            <a:r>
              <a:rPr lang="en-US" dirty="0"/>
              <a:t>Dr. B. Krishna </a:t>
            </a:r>
            <a:r>
              <a:rPr lang="en-US" dirty="0" err="1"/>
              <a:t>Priya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5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IIITS\Pictures\4.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48600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5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IIITS\Pictures\4.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5" y="838201"/>
            <a:ext cx="7478169" cy="49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IIITS\Pictures\4.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39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2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IIITS\Pictures\4.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5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 as the number of parallel blocks. </a:t>
            </a:r>
          </a:p>
          <a:p>
            <a:pPr algn="just"/>
            <a:r>
              <a:rPr lang="en-US" dirty="0"/>
              <a:t>Collection of parallel blocks a grid. </a:t>
            </a:r>
          </a:p>
          <a:p>
            <a:pPr algn="just"/>
            <a:r>
              <a:rPr lang="en-US" dirty="0"/>
              <a:t>This specifies to the runtime system that we want a one-dimensional grid of N blocks (scalar values are interpreted as one-dimensional). </a:t>
            </a:r>
          </a:p>
          <a:p>
            <a:pPr algn="just"/>
            <a:r>
              <a:rPr lang="en-US" dirty="0"/>
              <a:t>These threads will have varying values for </a:t>
            </a:r>
            <a:r>
              <a:rPr lang="en-US" dirty="0" err="1"/>
              <a:t>blockIdx.x</a:t>
            </a:r>
            <a:r>
              <a:rPr lang="en-US" dirty="0"/>
              <a:t>, the first taking value 0 and the last taking value N-1. </a:t>
            </a:r>
          </a:p>
          <a:p>
            <a:pPr algn="just"/>
            <a:r>
              <a:rPr lang="en-US" dirty="0"/>
              <a:t>Ex: imagine four blocks, all running through the same copy of the device code but having different values for the variable </a:t>
            </a:r>
            <a:r>
              <a:rPr lang="en-US" dirty="0" err="1"/>
              <a:t>blockIdx.x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See the figures: Actual code being executed in each of the four parallel blocks looks like after the runtime substitutes the appropriate block index for </a:t>
            </a:r>
            <a:r>
              <a:rPr lang="en-US" dirty="0" err="1"/>
              <a:t>blockIdx.x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IIITS\Pictures\4.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79574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5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HANDLE_ ERROR() macros that we’ve sprinkled so liberally throughout the code will detect and alert you to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6322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CUDA parallel programming</a:t>
            </a:r>
          </a:p>
          <a:p>
            <a:r>
              <a:rPr lang="en-IN" dirty="0"/>
              <a:t>Summing vectors</a:t>
            </a:r>
          </a:p>
          <a:p>
            <a:r>
              <a:rPr lang="en-IN" dirty="0"/>
              <a:t>A fun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Parallel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Summing Vectors:</a:t>
            </a:r>
          </a:p>
          <a:p>
            <a:r>
              <a:rPr lang="en-US" dirty="0"/>
              <a:t>Imagine having two lists of numbers where we want to sum corresponding elements of each list and store the result in a third list.</a:t>
            </a:r>
          </a:p>
        </p:txBody>
      </p:sp>
      <p:pic>
        <p:nvPicPr>
          <p:cNvPr id="1026" name="Picture 2" descr="C:\Users\IIITS\Pictures\cuda 4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3657600"/>
            <a:ext cx="7497763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6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IIITS\Pictures\cuda 4.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763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IIITS\Pictures\cuda 4.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153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4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IIITS\Pictures\cuda 4.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2" y="1600200"/>
            <a:ext cx="748769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core initialize the loop with </a:t>
            </a:r>
            <a:r>
              <a:rPr lang="en-US" dirty="0" err="1"/>
              <a:t>tid</a:t>
            </a:r>
            <a:r>
              <a:rPr lang="en-US" dirty="0"/>
              <a:t> = 0 and another with </a:t>
            </a:r>
            <a:r>
              <a:rPr lang="en-US" dirty="0" err="1"/>
              <a:t>tid</a:t>
            </a:r>
            <a:r>
              <a:rPr lang="en-US" dirty="0"/>
              <a:t> = 1. The first core would add the even-indexed elements, and the second core would add the odd indexed elements. </a:t>
            </a:r>
          </a:p>
        </p:txBody>
      </p:sp>
    </p:spTree>
    <p:extLst>
      <p:ext uri="{BB962C8B-B14F-4D97-AF65-F5344CB8AC3E}">
        <p14:creationId xmlns:p14="http://schemas.microsoft.com/office/powerpoint/2010/main" val="14467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IIITS\Pictures\4.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35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 vector sums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IIITS\Pictures\4.6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0" y="1295400"/>
            <a:ext cx="8440737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On-screen Show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Parallel Programming in CUDA C</vt:lpstr>
      <vt:lpstr>Outline</vt:lpstr>
      <vt:lpstr>CUDA Parallel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GPU vector sums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in CUDA C</dc:title>
  <dc:creator>IIITS</dc:creator>
  <cp:lastModifiedBy>P Srinivasarao Nayak</cp:lastModifiedBy>
  <cp:revision>11</cp:revision>
  <dcterms:created xsi:type="dcterms:W3CDTF">2022-04-04T10:53:04Z</dcterms:created>
  <dcterms:modified xsi:type="dcterms:W3CDTF">2022-04-05T09:00:20Z</dcterms:modified>
</cp:coreProperties>
</file>