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114442-A6BC-40B5-A315-163D86C19F66}" v="255" dt="2024-07-30T17:50:16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6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6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7/30/2024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97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47527B-7572-F991-19E3-E15E2F6D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879" r="6" b="10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403" y="1251516"/>
            <a:ext cx="8458586" cy="234885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1D2D3"/>
                </a:solidFill>
                <a:latin typeface="Palatino Linotype"/>
                <a:ea typeface="+mj-lt"/>
                <a:cs typeface="+mj-lt"/>
              </a:rPr>
              <a:t>Flight Status Monitoring System</a:t>
            </a:r>
            <a:endParaRPr lang="en-US" sz="4400" dirty="0">
              <a:latin typeface="Palatino Linotyp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D1D2D3"/>
                </a:solidFill>
                <a:ea typeface="+mn-lt"/>
                <a:cs typeface="+mn-lt"/>
              </a:rPr>
              <a:t>Real-Time Flight Status Updates and Notifications</a:t>
            </a:r>
            <a:endParaRPr lang="en-US" sz="32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E925E-9E59-39CE-9324-044A15739464}"/>
              </a:ext>
            </a:extLst>
          </p:cNvPr>
          <p:cNvSpPr txBox="1"/>
          <p:nvPr/>
        </p:nvSpPr>
        <p:spPr>
          <a:xfrm>
            <a:off x="8775915" y="5379204"/>
            <a:ext cx="34147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1D2D3"/>
                </a:solidFill>
                <a:ea typeface="+mn-lt"/>
                <a:cs typeface="+mn-lt"/>
              </a:rPr>
              <a:t>Siddharth Srivastava</a:t>
            </a:r>
          </a:p>
          <a:p>
            <a:r>
              <a:rPr lang="en-US" dirty="0">
                <a:solidFill>
                  <a:srgbClr val="D1D2D3"/>
                </a:solidFill>
                <a:cs typeface="Calibri"/>
              </a:rPr>
              <a:t>30 </a:t>
            </a:r>
            <a:r>
              <a:rPr lang="en-US" err="1">
                <a:solidFill>
                  <a:srgbClr val="D1D2D3"/>
                </a:solidFill>
                <a:cs typeface="Calibri"/>
              </a:rPr>
              <a:t>july</a:t>
            </a:r>
            <a:r>
              <a:rPr lang="en-US" dirty="0">
                <a:solidFill>
                  <a:srgbClr val="D1D2D3"/>
                </a:solidFill>
                <a:cs typeface="Calibri"/>
              </a:rPr>
              <a:t> 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820-C70E-873A-DFAA-1CBCF3F5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ea typeface="+mj-lt"/>
                <a:cs typeface="+mj-lt"/>
              </a:rPr>
              <a:t>Project Overview</a:t>
            </a:r>
            <a:endParaRPr lang="en-US" sz="44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8FFA-A4EA-FC72-E7C8-B55F858C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Objective: Provide real-time flight status updates and notifications to passengers.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>
              <a:buClr>
                <a:srgbClr val="486383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Features:</a:t>
            </a:r>
          </a:p>
          <a:p>
            <a:pPr lvl="1">
              <a:buClr>
                <a:srgbClr val="486383"/>
              </a:buClr>
              <a:buFont typeface="Courier New"/>
              <a:buChar char="o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Real-time flight status updates.</a:t>
            </a:r>
          </a:p>
          <a:p>
            <a:pPr lvl="1">
              <a:buClr>
                <a:srgbClr val="486383"/>
              </a:buClr>
              <a:buFont typeface="Courier New"/>
              <a:buChar char="o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Subscription-based notifications for flight status changes.</a:t>
            </a:r>
          </a:p>
          <a:p>
            <a:pPr lvl="1">
              <a:buClr>
                <a:srgbClr val="486383"/>
              </a:buClr>
              <a:buFont typeface="Courier New"/>
              <a:buChar char="o"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Backend task scheduling for data updates.</a:t>
            </a:r>
            <a:endParaRPr lang="en-US" sz="2000">
              <a:solidFill>
                <a:schemeClr val="tx1"/>
              </a:solidFill>
              <a:cs typeface="Calibri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Backend: Python Django</a:t>
            </a: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Database: PostgreSQL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Cache: Redis</a:t>
            </a: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Message Broker: RabbitMQ</a:t>
            </a: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Frontend: HTML, CSS, JavaScript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7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23FC-D660-3325-ABC4-5EC56683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Tech Stack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4A353-CAF4-6EF4-27F8-19DBB1C3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Python Django: Framework for backend development.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PostgreSQL: Database for storing flight information.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Redis: In-memory data structure store for caching.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RabbitMQ: Message broker for handling notifications.</a:t>
            </a:r>
            <a:br>
              <a:rPr lang="en-US" dirty="0">
                <a:ea typeface="+mn-lt"/>
                <a:cs typeface="+mn-lt"/>
              </a:rPr>
            </a:b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HTML, CSS, JavaScript: Technologies used for frontend development.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9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272C-05C5-F64A-921B-04BA5083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Application Workflow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65F5-3530-EFCC-8BE7-BE99BD1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 Fetching: Scheduled task runs every minute to fetch flight data from the database.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 Comparison: Compares new data with cached data in Redis.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Notification Handling: Publishes updates to RabbitMQ if there are changes.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Email Notifications: An email worker script consumes messages from RabbitMQ and sends notifications to users.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27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6DBF-4954-9459-AE51-7B42F0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Flight Status Updates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5378-9DD7-0BFF-2691-CF06275D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Status Change Detection: Detects delays, cancellations, and gate changes.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Cache Update: Updates Redis cache with new flight status.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Notification Publishing: Sends flight status updates to RabbitMQ for user notifications.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1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BAF-56CC-BD22-42F0-1EAC6B3D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Email Worker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6921-C2F9-6618-3E7C-526A8D2C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Function: Consumes flight status update messages from RabbitMQ.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Email Sending: Uses SMTP to send email notifications to subscribed users.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Worker Script: Manages email sending in a separate script to handle background tasks.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263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27D6-052E-8672-59C6-4245FA7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Frontend Overview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598C-9692-5EE3-F21A-C997BBA6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Search Interface: Allows users to search for flights by airport, date, airline, and flight number.</a:t>
            </a:r>
          </a:p>
          <a:p>
            <a:pPr marL="0" indent="0">
              <a:buClr>
                <a:srgbClr val="486383"/>
              </a:buClr>
              <a:buNone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Flight Cards: Displays flight information and subscription options.</a:t>
            </a:r>
          </a:p>
          <a:p>
            <a:pPr marL="0" indent="0">
              <a:buClr>
                <a:srgbClr val="486383"/>
              </a:buClr>
              <a:buNone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486383"/>
              </a:buClr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Dynamic Updates: Uses JavaScript for updating the UI without page reloads.</a:t>
            </a:r>
            <a:endParaRPr lang="en-US" sz="240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40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A14C-7475-DADE-32B8-BA0BB2C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a typeface="+mj-lt"/>
                <a:cs typeface="+mj-lt"/>
              </a:rPr>
              <a:t>Future Enhancements</a:t>
            </a:r>
            <a:endParaRPr lang="en-US" sz="360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D910-C117-9614-B847-04AA65FB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Mobile App: Develop a mobile app for notifications and flight tracking.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Subscription Type: User can choose what type of subscriptions he wants i.e. from SMS, Email, Push Notification.</a:t>
            </a:r>
          </a:p>
          <a:p>
            <a:pPr marL="0" indent="0">
              <a:buClr>
                <a:srgbClr val="486383"/>
              </a:buClr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Make enhancement in UI of the website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902155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ConfettiVTI</vt:lpstr>
      <vt:lpstr>Flight Status Monitoring System</vt:lpstr>
      <vt:lpstr>Project Overview</vt:lpstr>
      <vt:lpstr>Tech Stack</vt:lpstr>
      <vt:lpstr>Application Workflow</vt:lpstr>
      <vt:lpstr>Flight Status Updates</vt:lpstr>
      <vt:lpstr>Email Worker</vt:lpstr>
      <vt:lpstr>Frontend Overview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140</cp:revision>
  <dcterms:created xsi:type="dcterms:W3CDTF">2024-07-30T17:19:31Z</dcterms:created>
  <dcterms:modified xsi:type="dcterms:W3CDTF">2024-07-30T17:53:15Z</dcterms:modified>
</cp:coreProperties>
</file>