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64" r:id="rId4"/>
    <p:sldId id="265" r:id="rId5"/>
    <p:sldId id="266" r:id="rId6"/>
    <p:sldId id="267" r:id="rId7"/>
    <p:sldId id="268" r:id="rId8"/>
    <p:sldId id="277" r:id="rId9"/>
    <p:sldId id="269" r:id="rId10"/>
    <p:sldId id="270" r:id="rId11"/>
    <p:sldId id="274" r:id="rId12"/>
    <p:sldId id="271" r:id="rId13"/>
    <p:sldId id="276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8103-0714-4322-91DF-F57E978C458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CEC54-54BA-44A3-B32C-B38FBB8C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79B3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ja-JP" b="0" kern="1400" dirty="0">
                <a:solidFill>
                  <a:srgbClr val="000000"/>
                </a:solidFill>
                <a:latin typeface="Calibri Light" panose="020F0302020204030204" pitchFamily="34" charset="0"/>
              </a:rPr>
              <a:t>Amazon Customer Reviews Analysis Using AWS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350-EAE3-42E5-9A94-600E226D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A376A0FF-6875-49FB-8C9E-27ACDE86210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688" y="1650932"/>
            <a:ext cx="5942017" cy="41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A5BAED1C-AB63-49FF-80AB-43CE022C147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688" y="1235075"/>
            <a:ext cx="6636623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8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932CE912-C51E-4B02-93AB-4A452009A1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4749" y="1338471"/>
            <a:ext cx="5539408" cy="39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3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F260EF-EF44-42D7-B394-4A477F41BC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407" y="1046991"/>
            <a:ext cx="6773567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2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96AA-A79A-4823-82AD-A84EFA81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918D-3A07-4482-9A69-1971D5B7A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	“Make a customer, not a sale.”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9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3CD0-A12C-46F8-BDD3-5C090866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2564986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298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65C6-DB63-4B89-A99E-89974443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DA10-9824-469D-B53F-6F60042EF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S3</a:t>
            </a:r>
          </a:p>
          <a:p>
            <a:r>
              <a:rPr lang="en-US" dirty="0"/>
              <a:t>Redshift</a:t>
            </a:r>
          </a:p>
          <a:p>
            <a:r>
              <a:rPr lang="en-US" dirty="0"/>
              <a:t>Secret Manager</a:t>
            </a:r>
          </a:p>
          <a:p>
            <a:r>
              <a:rPr lang="en-US" dirty="0"/>
              <a:t>Glue</a:t>
            </a:r>
          </a:p>
          <a:p>
            <a:r>
              <a:rPr lang="en-US" dirty="0"/>
              <a:t>Step Functions</a:t>
            </a:r>
          </a:p>
          <a:p>
            <a:r>
              <a:rPr lang="en-US" dirty="0"/>
              <a:t>SNS(Simple Notification Service)</a:t>
            </a:r>
          </a:p>
          <a:p>
            <a:r>
              <a:rPr lang="en-US" dirty="0"/>
              <a:t>QuickSight</a:t>
            </a:r>
          </a:p>
        </p:txBody>
      </p:sp>
    </p:spTree>
    <p:extLst>
      <p:ext uri="{BB962C8B-B14F-4D97-AF65-F5344CB8AC3E}">
        <p14:creationId xmlns:p14="http://schemas.microsoft.com/office/powerpoint/2010/main" val="172759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9FF2-164C-473A-8B45-7B2DE9EC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026" name="Picture 2" descr="https://projex.gumlet.io/orchestrating-an-etl-process-using-aws-step-and-glue-functions/images/Workflow.png?w=1024&amp;dpr=1.0">
            <a:extLst>
              <a:ext uri="{FF2B5EF4-FFF2-40B4-BE49-F238E27FC236}">
                <a16:creationId xmlns:a16="http://schemas.microsoft.com/office/drawing/2014/main" id="{2594D5CB-82D9-4878-86D4-9249B522BD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46" y="2014330"/>
            <a:ext cx="8796579" cy="362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20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C7AD-C6AF-402C-B796-7EFF59C3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Creating Redshift Cluster</a:t>
            </a:r>
          </a:p>
        </p:txBody>
      </p:sp>
      <p:pic>
        <p:nvPicPr>
          <p:cNvPr id="4" name="Content Placeholder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3001806-1E84-40AA-B76F-A5F6B19ECA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75" y="2115720"/>
            <a:ext cx="6039678" cy="3421689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E93F9CA-A870-4214-A2C8-2E1CAC0FFDF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96269" y="2234247"/>
            <a:ext cx="4986131" cy="342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1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E8AD-B241-440F-8FF7-B0D69548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Creating Glue Jobs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EBB0713-BC37-4226-BE62-08961FD5DBE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429" y="1789113"/>
            <a:ext cx="9781141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0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5950-C03A-4F17-8103-A10349D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Creating Step functions</a:t>
            </a:r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EF6175B9-5F14-4530-B8B1-97DA340FB98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840"/>
          <a:stretch/>
        </p:blipFill>
        <p:spPr>
          <a:xfrm>
            <a:off x="715617" y="1855374"/>
            <a:ext cx="6029740" cy="4387850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104B66-9406-465D-818C-7DFF4A2A60D1}"/>
              </a:ext>
            </a:extLst>
          </p:cNvPr>
          <p:cNvPicPr/>
          <p:nvPr/>
        </p:nvPicPr>
        <p:blipFill rotWithShape="1">
          <a:blip r:embed="rId3"/>
          <a:srcRect r="48878"/>
          <a:stretch/>
        </p:blipFill>
        <p:spPr bwMode="auto">
          <a:xfrm>
            <a:off x="7054919" y="2102374"/>
            <a:ext cx="4421464" cy="4140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8800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038876-A939-4406-8A25-E8EB870232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9851" y="1388165"/>
            <a:ext cx="4687958" cy="408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2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E91496-85A1-4D5F-8CE9-F84FAD2F9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923" y="1563559"/>
            <a:ext cx="5075582" cy="373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6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24B0-B67C-48C2-AE47-3A4550BC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Data Loaded to S3 bucket</a:t>
            </a:r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0692A6-FC90-4FD5-AC4B-FE7868A75F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907" y="1789113"/>
            <a:ext cx="9288185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355B1C7-D595-48FE-9E3C-FEE5486BBA0B}" vid="{859838E8-BB1B-41A7-95E1-84F73700A3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Amazon-PowerPoint-Template</Template>
  <TotalTime>1499</TotalTime>
  <Words>70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HGｺﾞｼｯｸM</vt:lpstr>
      <vt:lpstr>Trebuchet MS</vt:lpstr>
      <vt:lpstr>Office Theme</vt:lpstr>
      <vt:lpstr>Amazon Customer Reviews Analysis Using AWS</vt:lpstr>
      <vt:lpstr>AWS Services Used</vt:lpstr>
      <vt:lpstr>Architecture</vt:lpstr>
      <vt:lpstr>Step 1: Creating Redshift Cluster</vt:lpstr>
      <vt:lpstr>Step 2: Creating Glue Jobs</vt:lpstr>
      <vt:lpstr>Step 3: Creating Step functions</vt:lpstr>
      <vt:lpstr>PowerPoint Presentation</vt:lpstr>
      <vt:lpstr>PowerPoint Presentation</vt:lpstr>
      <vt:lpstr>Filtered Data Loaded to S3 bucket</vt:lpstr>
      <vt:lpstr>Visualizations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Customer Reviews Analysis using Redshift ETL</dc:title>
  <dc:creator>Checkout</dc:creator>
  <cp:lastModifiedBy>Checkout</cp:lastModifiedBy>
  <cp:revision>18</cp:revision>
  <dcterms:created xsi:type="dcterms:W3CDTF">2021-11-17T02:52:15Z</dcterms:created>
  <dcterms:modified xsi:type="dcterms:W3CDTF">2021-11-18T03:52:14Z</dcterms:modified>
</cp:coreProperties>
</file>