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8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3" r:id="rId32"/>
    <p:sldId id="304" r:id="rId33"/>
    <p:sldId id="305" r:id="rId34"/>
    <p:sldId id="282" r:id="rId35"/>
    <p:sldId id="283" r:id="rId36"/>
    <p:sldId id="285" r:id="rId37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49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01-Jun-21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01-Jun-21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01-Jun-21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1" y="944473"/>
            <a:ext cx="4147185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0325" marR="5080" indent="-1317625">
              <a:lnSpc>
                <a:spcPct val="102000"/>
              </a:lnSpc>
            </a:pPr>
            <a:r>
              <a:rPr sz="2200" spc="5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S</a:t>
            </a:r>
            <a:r>
              <a:rPr sz="2200" spc="-1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O</a:t>
            </a:r>
            <a:r>
              <a:rPr sz="2200" spc="-2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F</a:t>
            </a:r>
            <a:r>
              <a:rPr sz="2200" spc="-15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T</a:t>
            </a:r>
            <a:r>
              <a:rPr sz="2200" spc="-25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W</a:t>
            </a:r>
            <a:r>
              <a:rPr sz="2200" spc="-2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A</a:t>
            </a:r>
            <a:r>
              <a:rPr sz="2200" spc="5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R</a:t>
            </a:r>
            <a:r>
              <a:rPr sz="220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E</a:t>
            </a:r>
            <a:r>
              <a:rPr sz="2200" spc="-170" dirty="0">
                <a:solidFill>
                  <a:srgbClr val="0C0C0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E</a:t>
            </a:r>
            <a:r>
              <a:rPr sz="220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N</a:t>
            </a:r>
            <a:r>
              <a:rPr sz="2200" spc="-2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G</a:t>
            </a:r>
            <a:r>
              <a:rPr sz="2200" spc="-15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I</a:t>
            </a:r>
            <a:r>
              <a:rPr sz="220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NE</a:t>
            </a:r>
            <a:r>
              <a:rPr sz="2200" spc="-15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E</a:t>
            </a:r>
            <a:r>
              <a:rPr sz="2200" spc="5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R</a:t>
            </a:r>
            <a:r>
              <a:rPr sz="2200" spc="-15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I</a:t>
            </a:r>
            <a:r>
              <a:rPr sz="220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NG</a:t>
            </a:r>
            <a:r>
              <a:rPr sz="2200" spc="-180" dirty="0">
                <a:solidFill>
                  <a:srgbClr val="0C0C0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A</a:t>
            </a:r>
            <a:r>
              <a:rPr sz="220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ND</a:t>
            </a:r>
            <a:r>
              <a:rPr sz="2200" spc="-145" dirty="0">
                <a:solidFill>
                  <a:srgbClr val="0C0C0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PRO</a:t>
            </a:r>
            <a:r>
              <a:rPr sz="2200" spc="-2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J</a:t>
            </a:r>
            <a:r>
              <a:rPr sz="2200" spc="-1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E</a:t>
            </a:r>
            <a:r>
              <a:rPr sz="2200" spc="-25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C</a:t>
            </a:r>
            <a:r>
              <a:rPr sz="220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T</a:t>
            </a:r>
            <a:r>
              <a:rPr sz="2200" dirty="0">
                <a:solidFill>
                  <a:srgbClr val="0C0C0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M</a:t>
            </a:r>
            <a:r>
              <a:rPr sz="2200" spc="-2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A</a:t>
            </a:r>
            <a:r>
              <a:rPr sz="220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N</a:t>
            </a:r>
            <a:r>
              <a:rPr sz="2200" spc="-2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AG</a:t>
            </a:r>
            <a:r>
              <a:rPr sz="2200" spc="-1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E</a:t>
            </a:r>
            <a:r>
              <a:rPr sz="2200" dirty="0">
                <a:solidFill>
                  <a:srgbClr val="0C0C0C"/>
                </a:solidFill>
                <a:latin typeface="Impact" panose="020B0806030902050204"/>
                <a:cs typeface="Impact" panose="020B0806030902050204"/>
              </a:rPr>
              <a:t>MENT</a:t>
            </a:r>
            <a:endParaRPr sz="22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7729" y="7168564"/>
            <a:ext cx="4704715" cy="95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33450" algn="r">
              <a:lnSpc>
                <a:spcPct val="111000"/>
              </a:lnSpc>
            </a:pPr>
            <a:r>
              <a:rPr sz="2000" spc="-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2000" spc="-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it</a:t>
            </a:r>
            <a:r>
              <a:rPr sz="2000" spc="-2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w</a:t>
            </a:r>
            <a:r>
              <a:rPr sz="2000" spc="-1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200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k</a:t>
            </a:r>
            <a:r>
              <a:rPr sz="2000" spc="80" dirty="0">
                <a:solidFill>
                  <a:srgbClr val="0C0C0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2000" spc="-4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u</a:t>
            </a:r>
            <a:r>
              <a:rPr sz="2000" spc="1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2000" spc="-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t</a:t>
            </a:r>
            <a:r>
              <a:rPr sz="200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2000" spc="55" dirty="0">
                <a:solidFill>
                  <a:srgbClr val="0C0C0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(</a:t>
            </a:r>
            <a:r>
              <a:rPr sz="2000" spc="-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2000" spc="-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1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9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1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1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3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10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4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5</a:t>
            </a:r>
            <a:r>
              <a:rPr sz="200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)</a:t>
            </a:r>
            <a:r>
              <a:rPr sz="2000" dirty="0">
                <a:solidFill>
                  <a:srgbClr val="0C0C0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2000" spc="-1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2000" spc="1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dd</a:t>
            </a:r>
            <a:r>
              <a:rPr sz="2000" spc="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h</a:t>
            </a:r>
            <a:r>
              <a:rPr sz="2000" spc="-2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2000" spc="-6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t</a:t>
            </a:r>
            <a:r>
              <a:rPr sz="200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h</a:t>
            </a:r>
            <a:r>
              <a:rPr sz="2000" spc="80" dirty="0">
                <a:solidFill>
                  <a:srgbClr val="0C0C0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2000" spc="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h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o</a:t>
            </a:r>
            <a:r>
              <a:rPr sz="2000" spc="-7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w</a:t>
            </a:r>
            <a:r>
              <a:rPr sz="2000" spc="1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d</a:t>
            </a:r>
            <a:r>
              <a:rPr sz="2000" spc="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h</a:t>
            </a:r>
            <a:r>
              <a:rPr sz="2000" spc="-7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2000" spc="-2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y</a:t>
            </a:r>
            <a:r>
              <a:rPr sz="2000" spc="1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(</a:t>
            </a:r>
            <a:r>
              <a:rPr sz="2000" spc="-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2000" spc="-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19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1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1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3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1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4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7</a:t>
            </a:r>
            <a:r>
              <a:rPr sz="200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)</a:t>
            </a:r>
            <a:r>
              <a:rPr sz="2000" dirty="0">
                <a:solidFill>
                  <a:srgbClr val="0C0C0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2000" spc="-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l</a:t>
            </a:r>
            <a:r>
              <a:rPr sz="2000" spc="-1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2000" spc="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n</a:t>
            </a:r>
            <a:r>
              <a:rPr sz="2000" spc="-1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j</a:t>
            </a:r>
            <a:r>
              <a:rPr sz="2000" spc="-2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200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2000" spc="90" dirty="0">
                <a:solidFill>
                  <a:srgbClr val="0C0C0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D</a:t>
            </a:r>
            <a:r>
              <a:rPr sz="2000" spc="-2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2000" spc="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(</a:t>
            </a:r>
            <a:r>
              <a:rPr sz="2000" spc="-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2000" spc="-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1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9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1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1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3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1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2000" spc="-3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40</a:t>
            </a:r>
            <a:r>
              <a:rPr sz="2000" spc="15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9</a:t>
            </a:r>
            <a:r>
              <a:rPr sz="2000" dirty="0">
                <a:solidFill>
                  <a:srgbClr val="0C0C0C"/>
                </a:solidFill>
                <a:latin typeface="Segoe UI" panose="020B0502040204020203"/>
                <a:cs typeface="Segoe UI" panose="020B0502040204020203"/>
              </a:rPr>
              <a:t>)</a:t>
            </a:r>
            <a:endParaRPr sz="20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935318"/>
            <a:ext cx="32480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-1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Agency FB" panose="020B0503020202020204"/>
                <a:cs typeface="Agency FB" panose="020B0503020202020204"/>
              </a:rPr>
              <a:t>(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55" dirty="0">
                <a:latin typeface="Agency FB" panose="020B0503020202020204"/>
                <a:cs typeface="Agency FB" panose="020B0503020202020204"/>
              </a:rPr>
              <a:t>n</a:t>
            </a:r>
            <a:r>
              <a:rPr sz="2400" spc="-8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9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y</a:t>
            </a:r>
            <a:r>
              <a:rPr sz="240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l</a:t>
            </a:r>
            <a:r>
              <a:rPr sz="2400" spc="6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spc="-8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io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n</a:t>
            </a:r>
            <a:r>
              <a:rPr sz="2400" spc="45" dirty="0">
                <a:latin typeface="Agency FB" panose="020B0503020202020204"/>
                <a:cs typeface="Agency FB" panose="020B0503020202020204"/>
              </a:rPr>
              <a:t>s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hip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g</a:t>
            </a:r>
            <a:r>
              <a:rPr sz="2400" spc="-2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spc="-10" dirty="0">
                <a:latin typeface="Agency FB" panose="020B0503020202020204"/>
                <a:cs typeface="Agency FB" panose="020B0503020202020204"/>
              </a:rPr>
              <a:t>m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)</a:t>
            </a:r>
            <a:endParaRPr sz="2400">
              <a:latin typeface="Agency FB" panose="020B0503020202020204"/>
              <a:cs typeface="Agency FB" panose="020B05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7" y="5583146"/>
            <a:ext cx="24022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-50" dirty="0">
                <a:latin typeface="Agency FB" panose="020B0503020202020204"/>
                <a:cs typeface="Agency FB" panose="020B0503020202020204"/>
              </a:rPr>
              <a:t>F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35" dirty="0">
                <a:latin typeface="Agency FB" panose="020B0503020202020204"/>
                <a:cs typeface="Agency FB" panose="020B0503020202020204"/>
              </a:rPr>
              <a:t>(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10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spc="-130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Agency FB" panose="020B0503020202020204"/>
                <a:cs typeface="Agency FB" panose="020B0503020202020204"/>
              </a:rPr>
              <a:t>F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l</a:t>
            </a:r>
            <a:r>
              <a:rPr sz="2400" spc="50" dirty="0">
                <a:latin typeface="Agency FB" panose="020B0503020202020204"/>
                <a:cs typeface="Agency FB" panose="020B0503020202020204"/>
              </a:rPr>
              <a:t>o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w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g</a:t>
            </a:r>
            <a:r>
              <a:rPr sz="2400" spc="-2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spc="-10" dirty="0">
                <a:latin typeface="Agency FB" panose="020B0503020202020204"/>
                <a:cs typeface="Agency FB" panose="020B0503020202020204"/>
              </a:rPr>
              <a:t>m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)</a:t>
            </a:r>
            <a:endParaRPr sz="2400">
              <a:latin typeface="Agency FB" panose="020B0503020202020204"/>
              <a:cs typeface="Agency FB" panose="020B05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408175"/>
            <a:ext cx="5995934" cy="3379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6049776"/>
            <a:ext cx="5716280" cy="3264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1429356"/>
            <a:ext cx="14154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gency FB" panose="020B0503020202020204"/>
                <a:cs typeface="Agency FB" panose="020B0503020202020204"/>
              </a:rPr>
              <a:t>C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l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ss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g</a:t>
            </a:r>
            <a:r>
              <a:rPr sz="2400" spc="-2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m</a:t>
            </a:r>
            <a:endParaRPr sz="2400">
              <a:latin typeface="Agency FB" panose="020B0503020202020204"/>
              <a:cs typeface="Agency FB" panose="020B05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7" y="7169291"/>
            <a:ext cx="536384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00"/>
              </a:lnSpc>
            </a:pPr>
            <a:r>
              <a:rPr sz="1400" spc="50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h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ab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o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v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>
                <a:latin typeface="Arial" panose="020B0604020202020204"/>
                <a:cs typeface="Arial" panose="020B0604020202020204"/>
              </a:rPr>
              <a:t>c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d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ag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m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how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th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d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f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fe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en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cl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ss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k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p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y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m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en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t,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pa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ss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enge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0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n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0" dirty="0">
                <a:latin typeface="Arial" panose="020B0604020202020204"/>
                <a:cs typeface="Arial" panose="020B0604020202020204"/>
              </a:rPr>
              <a:t>c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.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an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ls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o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how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ho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w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ea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c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h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an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v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50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y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>
                <a:latin typeface="Arial" panose="020B0604020202020204"/>
                <a:cs typeface="Arial" panose="020B0604020202020204"/>
              </a:rPr>
              <a:t>c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o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ano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he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878835"/>
            <a:ext cx="6062350" cy="3497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935318"/>
            <a:ext cx="21647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gency FB" panose="020B0503020202020204"/>
                <a:cs typeface="Agency FB" panose="020B0503020202020204"/>
              </a:rPr>
              <a:t>C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ol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la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bo</a:t>
            </a:r>
            <a:r>
              <a:rPr sz="2400" spc="-2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5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spc="-8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io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n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g</a:t>
            </a:r>
            <a:r>
              <a:rPr sz="2400" spc="-2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m</a:t>
            </a:r>
            <a:endParaRPr sz="2400">
              <a:latin typeface="Agency FB" panose="020B0503020202020204"/>
              <a:cs typeface="Agency FB" panose="020B05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7" y="4680437"/>
            <a:ext cx="200596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p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l</a:t>
            </a:r>
            <a:r>
              <a:rPr sz="2400" spc="45" dirty="0">
                <a:latin typeface="Agency FB" panose="020B0503020202020204"/>
                <a:cs typeface="Agency FB" panose="020B0503020202020204"/>
              </a:rPr>
              <a:t>o</a:t>
            </a:r>
            <a:r>
              <a:rPr sz="2400" spc="-70" dirty="0">
                <a:latin typeface="Agency FB" panose="020B0503020202020204"/>
                <a:cs typeface="Agency FB" panose="020B0503020202020204"/>
              </a:rPr>
              <a:t>y</a:t>
            </a:r>
            <a:r>
              <a:rPr sz="2400" spc="-10" dirty="0">
                <a:latin typeface="Agency FB" panose="020B0503020202020204"/>
                <a:cs typeface="Agency FB" panose="020B0503020202020204"/>
              </a:rPr>
              <a:t>m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50" dirty="0">
                <a:latin typeface="Agency FB" panose="020B0503020202020204"/>
                <a:cs typeface="Agency FB" panose="020B0503020202020204"/>
              </a:rPr>
              <a:t>n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g</a:t>
            </a:r>
            <a:r>
              <a:rPr sz="2400" spc="-2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m</a:t>
            </a:r>
            <a:endParaRPr sz="2400">
              <a:latin typeface="Agency FB" panose="020B0503020202020204"/>
              <a:cs typeface="Agency FB" panose="020B05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408175"/>
            <a:ext cx="5592836" cy="3119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151120"/>
            <a:ext cx="4716780" cy="4503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1508605"/>
            <a:ext cx="19754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0" dirty="0">
                <a:latin typeface="Agency FB" panose="020B0503020202020204"/>
                <a:cs typeface="Agency FB" panose="020B0503020202020204"/>
              </a:rPr>
              <a:t>S</a:t>
            </a:r>
            <a:r>
              <a:rPr sz="2400" spc="-130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10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spc="-8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0" dirty="0">
                <a:latin typeface="Agency FB" panose="020B0503020202020204"/>
                <a:cs typeface="Agency FB" panose="020B0503020202020204"/>
              </a:rPr>
              <a:t>c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h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spc="1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g</a:t>
            </a:r>
            <a:r>
              <a:rPr sz="2400" spc="-2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m</a:t>
            </a:r>
            <a:endParaRPr sz="2400">
              <a:latin typeface="Agency FB" panose="020B0503020202020204"/>
              <a:cs typeface="Agency FB" panose="020B05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7" y="4851120"/>
            <a:ext cx="18230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gency FB" panose="020B0503020202020204"/>
                <a:cs typeface="Agency FB" panose="020B0503020202020204"/>
              </a:rPr>
              <a:t>S</a:t>
            </a:r>
            <a:r>
              <a:rPr sz="2400" spc="15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q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u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-45" dirty="0">
                <a:latin typeface="Agency FB" panose="020B0503020202020204"/>
                <a:cs typeface="Agency FB" panose="020B0503020202020204"/>
              </a:rPr>
              <a:t>n</a:t>
            </a:r>
            <a:r>
              <a:rPr sz="2400" spc="20" dirty="0">
                <a:latin typeface="Agency FB" panose="020B0503020202020204"/>
                <a:cs typeface="Agency FB" panose="020B0503020202020204"/>
              </a:rPr>
              <a:t>c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g</a:t>
            </a:r>
            <a:r>
              <a:rPr sz="2400" spc="-2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m</a:t>
            </a:r>
            <a:endParaRPr sz="2400">
              <a:latin typeface="Agency FB" panose="020B0503020202020204"/>
              <a:cs typeface="Agency FB" panose="020B05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875138"/>
            <a:ext cx="5454792" cy="2820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317104"/>
            <a:ext cx="5341101" cy="4020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935318"/>
            <a:ext cx="15982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spc="114" dirty="0">
                <a:latin typeface="Agency FB" panose="020B0503020202020204"/>
                <a:cs typeface="Agency FB" panose="020B0503020202020204"/>
              </a:rPr>
              <a:t>c</a:t>
            </a:r>
            <a:r>
              <a:rPr sz="2400" spc="-8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4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-70" dirty="0">
                <a:latin typeface="Agency FB" panose="020B0503020202020204"/>
                <a:cs typeface="Agency FB" panose="020B0503020202020204"/>
              </a:rPr>
              <a:t>v</a:t>
            </a:r>
            <a:r>
              <a:rPr sz="2400" spc="9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y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g</a:t>
            </a:r>
            <a:r>
              <a:rPr sz="2400" spc="-2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m</a:t>
            </a:r>
            <a:endParaRPr sz="2400">
              <a:latin typeface="Agency FB" panose="020B0503020202020204"/>
              <a:cs typeface="Agency FB" panose="020B05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303912"/>
            <a:ext cx="6249680" cy="3032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935318"/>
            <a:ext cx="170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gency FB" panose="020B0503020202020204"/>
                <a:cs typeface="Agency FB" panose="020B0503020202020204"/>
              </a:rPr>
              <a:t>S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spc="-10" dirty="0">
                <a:latin typeface="Agency FB" panose="020B0503020202020204"/>
                <a:cs typeface="Agency FB" panose="020B0503020202020204"/>
              </a:rPr>
              <a:t>m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p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l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5" dirty="0">
                <a:latin typeface="Agency FB" panose="020B0503020202020204"/>
                <a:cs typeface="Agency FB" panose="020B0503020202020204"/>
              </a:rPr>
              <a:t>f</a:t>
            </a:r>
            <a:r>
              <a:rPr sz="2400" spc="-30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o</a:t>
            </a:r>
            <a:r>
              <a:rPr sz="2400" spc="50" dirty="0">
                <a:latin typeface="Agency FB" panose="020B0503020202020204"/>
                <a:cs typeface="Agency FB" panose="020B0503020202020204"/>
              </a:rPr>
              <a:t>n</a:t>
            </a:r>
            <a:r>
              <a:rPr sz="2400" spc="-6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-e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nd</a:t>
            </a:r>
            <a:endParaRPr sz="2400">
              <a:latin typeface="Agency FB" panose="020B0503020202020204"/>
              <a:cs typeface="Agency FB" panose="020B05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303903"/>
            <a:ext cx="4846198" cy="4735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C9F331-F561-43C4-8DBD-B046EBFFF044}"/>
              </a:ext>
            </a:extLst>
          </p:cNvPr>
          <p:cNvSpPr txBox="1"/>
          <p:nvPr/>
        </p:nvSpPr>
        <p:spPr>
          <a:xfrm>
            <a:off x="463550" y="1841500"/>
            <a:ext cx="6629400" cy="80794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#______HEADER______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 -- coding: utf-8 --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from 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pickle </a:t>
            </a: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import 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dump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import 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import 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import 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#________CLASS TICKETS______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tickets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no_ofac1stclass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no_ofac2ndclass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no_ofac3rdclass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no_ofsleeper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=''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=''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resno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status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='' \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#___RETURNS RESERVATION NUMBER____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return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resno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#____RETURNS NAME____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retname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return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#______DISPLAYS THE DATA______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display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23D6A-1924-4CF7-AF7F-42252846347C}"/>
              </a:ext>
            </a:extLst>
          </p:cNvPr>
          <p:cNvSpPr txBox="1"/>
          <p:nvPr/>
        </p:nvSpPr>
        <p:spPr>
          <a:xfrm>
            <a:off x="1492250" y="525478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Application</a:t>
            </a:r>
            <a:r>
              <a:rPr lang="en-IN" sz="360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58779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387FFA-B133-47BB-A7BD-F35856172A11}"/>
              </a:ext>
            </a:extLst>
          </p:cNvPr>
          <p:cNvSpPr txBox="1"/>
          <p:nvPr/>
        </p:nvSpPr>
        <p:spPr>
          <a:xfrm>
            <a:off x="349250" y="861818"/>
            <a:ext cx="6857999" cy="8969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          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tickets.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","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rb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 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else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PNR NUMBER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1800" dirty="0">
              <a:solidFill>
                <a:srgbClr val="83ABFF"/>
              </a:solidFill>
              <a:effectLst/>
              <a:highlight>
                <a:srgbClr val="000000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\n\n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FETCHING DATA . . 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('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PLEASE WAIT...!!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#os.system('cls')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try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while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                                           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PNR STATUS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PASSENGER'S NAME :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PASSENGER'S AGE :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PNR NO :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resno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8C020D-8D13-4134-8E9A-86D15FA3A6D3}"/>
              </a:ext>
            </a:extLst>
          </p:cNvPr>
          <p:cNvSpPr txBox="1"/>
          <p:nvPr/>
        </p:nvSpPr>
        <p:spPr>
          <a:xfrm>
            <a:off x="1310232" y="713637"/>
            <a:ext cx="4936035" cy="92661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STATUS :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status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 OF SEATS BOOKED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except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pass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close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WRONG PNR NUMBER..!!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pending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status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WAITING LIST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PNR NUMBER :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resno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1.2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STATUS =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status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 OF SEATS BOOKED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confirmation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status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CONFIRMED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PNR NUMBER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resno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1.5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STATUS =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status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cancellation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6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8DCD18-6490-47D8-ACCC-6EF4CA648D33}"/>
              </a:ext>
            </a:extLst>
          </p:cNvPr>
          <p:cNvSpPr txBox="1"/>
          <p:nvPr/>
        </p:nvSpPr>
        <p:spPr>
          <a:xfrm>
            <a:off x="1272132" y="861818"/>
            <a:ext cx="5012235" cy="8969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tickets.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","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rb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temp.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PNR NUMBER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try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while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(True):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dump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except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pass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close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close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tickets.dat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rename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temp.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tickets.dat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 SUCH RESERVATION NUMBER FOUND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 </a:t>
            </a:r>
            <a:r>
              <a:rPr lang="en-IN" sz="1800" i="1" dirty="0" err="1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os.system</a:t>
            </a: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('</a:t>
            </a:r>
            <a:r>
              <a:rPr lang="en-IN" sz="1800" i="1" dirty="0" err="1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cls</a:t>
            </a: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else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1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948027"/>
            <a:ext cx="5722620" cy="863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140460">
              <a:lnSpc>
                <a:spcPct val="100000"/>
              </a:lnSpc>
            </a:pPr>
            <a:r>
              <a:rPr sz="2200" spc="-20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T</a:t>
            </a:r>
            <a:r>
              <a:rPr sz="2200" spc="-10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r</a:t>
            </a:r>
            <a:r>
              <a:rPr sz="2200" spc="-25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a</a:t>
            </a:r>
            <a:r>
              <a:rPr sz="2200" spc="-15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i</a:t>
            </a:r>
            <a:r>
              <a:rPr sz="2200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n</a:t>
            </a:r>
            <a:r>
              <a:rPr sz="2200" spc="25" dirty="0">
                <a:solidFill>
                  <a:srgbClr val="C1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T</a:t>
            </a:r>
            <a:r>
              <a:rPr sz="2200" spc="-15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i</a:t>
            </a:r>
            <a:r>
              <a:rPr sz="2200" spc="-5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c</a:t>
            </a:r>
            <a:r>
              <a:rPr sz="2200" spc="15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k</a:t>
            </a:r>
            <a:r>
              <a:rPr sz="2200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e</a:t>
            </a:r>
            <a:r>
              <a:rPr sz="2200" spc="-20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T</a:t>
            </a:r>
            <a:r>
              <a:rPr sz="2200" spc="-15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i</a:t>
            </a:r>
            <a:r>
              <a:rPr sz="2200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ng</a:t>
            </a:r>
            <a:r>
              <a:rPr sz="2200" spc="40" dirty="0">
                <a:solidFill>
                  <a:srgbClr val="C1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S</a:t>
            </a:r>
            <a:r>
              <a:rPr sz="2200" spc="-25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y</a:t>
            </a:r>
            <a:r>
              <a:rPr sz="2200" spc="5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S</a:t>
            </a:r>
            <a:r>
              <a:rPr sz="2200" spc="-20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T</a:t>
            </a:r>
            <a:r>
              <a:rPr sz="2200" dirty="0">
                <a:solidFill>
                  <a:srgbClr val="C10000"/>
                </a:solidFill>
                <a:latin typeface="Stencil" panose="040409050D0802020404"/>
                <a:cs typeface="Stencil" panose="040409050D0802020404"/>
              </a:rPr>
              <a:t>em</a:t>
            </a:r>
            <a:endParaRPr sz="2200">
              <a:latin typeface="Stencil" panose="040409050D0802020404"/>
              <a:cs typeface="Stencil" panose="040409050D0802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C0C0C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200" b="1" spc="10" dirty="0">
                <a:solidFill>
                  <a:srgbClr val="0C0C0C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200" b="1" spc="5" dirty="0">
                <a:solidFill>
                  <a:srgbClr val="0C0C0C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2200" b="1" spc="-45" dirty="0">
                <a:solidFill>
                  <a:srgbClr val="0C0C0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200" b="1" dirty="0">
                <a:solidFill>
                  <a:srgbClr val="0C0C0C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200" b="1" spc="-15" dirty="0">
                <a:solidFill>
                  <a:srgbClr val="0C0C0C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200" b="1" dirty="0">
                <a:solidFill>
                  <a:srgbClr val="0C0C0C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130810">
              <a:lnSpc>
                <a:spcPct val="102000"/>
              </a:lnSpc>
              <a:spcBef>
                <a:spcPts val="25"/>
              </a:spcBef>
            </a:pPr>
            <a:r>
              <a:rPr sz="1800" spc="2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av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bu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q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n,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ce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bou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on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nc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il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eck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/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wa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check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boo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nd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nywh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ss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Ou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em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ll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dirty="0">
                <a:latin typeface="Calibri" panose="020F0502020204030204"/>
                <a:cs typeface="Calibri" panose="020F0502020204030204"/>
              </a:rPr>
              <a:t>ook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av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pda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600" b="1" spc="-20" dirty="0">
                <a:latin typeface="Calibri" panose="020F0502020204030204"/>
                <a:cs typeface="Calibri" panose="020F0502020204030204"/>
              </a:rPr>
              <a:t>H</a:t>
            </a:r>
            <a:r>
              <a:rPr sz="2600" b="1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S</a:t>
            </a:r>
            <a:r>
              <a:rPr sz="260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2600" b="1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2600" b="1" spc="-15" dirty="0">
                <a:latin typeface="Calibri" panose="020F0502020204030204"/>
                <a:cs typeface="Calibri" panose="020F0502020204030204"/>
              </a:rPr>
              <a:t>Y</a:t>
            </a:r>
            <a:r>
              <a:rPr sz="26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10" dirty="0">
                <a:latin typeface="Calibri" panose="020F0502020204030204"/>
                <a:cs typeface="Calibri" panose="020F0502020204030204"/>
              </a:rPr>
              <a:t>APP</a:t>
            </a:r>
            <a:r>
              <a:rPr sz="2600" b="1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2600" b="1" spc="-25" dirty="0">
                <a:latin typeface="Calibri" panose="020F0502020204030204"/>
                <a:cs typeface="Calibri" panose="020F0502020204030204"/>
              </a:rPr>
              <a:t>I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2600" b="1" spc="-5" dirty="0">
                <a:latin typeface="Calibri" panose="020F0502020204030204"/>
                <a:cs typeface="Calibri" panose="020F0502020204030204"/>
              </a:rPr>
              <a:t>AT</a:t>
            </a:r>
            <a:r>
              <a:rPr sz="2600" b="1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2600" b="1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600" b="1" spc="-15" dirty="0">
                <a:latin typeface="Calibri" panose="020F0502020204030204"/>
                <a:cs typeface="Calibri" panose="020F0502020204030204"/>
              </a:rPr>
              <a:t>S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ch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dirty="0">
                <a:latin typeface="Calibri" panose="020F0502020204030204"/>
                <a:cs typeface="Calibri" panose="020F0502020204030204"/>
              </a:rPr>
              <a:t>oo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eve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qu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gal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e-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nn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)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10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rv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e.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pp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ches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coun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gal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oo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up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av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om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-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ou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av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q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oc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ed.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93345">
              <a:lnSpc>
                <a:spcPts val="2210"/>
              </a:lnSpc>
              <a:spcBef>
                <a:spcPts val="30"/>
              </a:spcBef>
            </a:pPr>
            <a:r>
              <a:rPr sz="1800" spc="2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ow,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ou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q</a:t>
            </a:r>
            <a:r>
              <a:rPr sz="1800" dirty="0">
                <a:latin typeface="Calibri" panose="020F0502020204030204"/>
                <a:cs typeface="Calibri" panose="020F0502020204030204"/>
              </a:rPr>
              <a:t>uo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po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e,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f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329565">
              <a:lnSpc>
                <a:spcPts val="221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ll</a:t>
            </a:r>
            <a:r>
              <a:rPr sz="1800" dirty="0">
                <a:latin typeface="Calibri" panose="020F0502020204030204"/>
                <a:cs typeface="Calibri" panose="020F0502020204030204"/>
              </a:rPr>
              <a:t>oc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080"/>
              </a:lnSpc>
            </a:pPr>
            <a:r>
              <a:rPr sz="1800" spc="2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qu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dirty="0">
                <a:latin typeface="Calibri" panose="020F0502020204030204"/>
                <a:cs typeface="Calibri" panose="020F0502020204030204"/>
              </a:rPr>
              <a:t>out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D8DC84-5B01-4DF0-A5AD-ED96C77E39D3}"/>
              </a:ext>
            </a:extLst>
          </p:cNvPr>
          <p:cNvSpPr txBox="1"/>
          <p:nvPr/>
        </p:nvSpPr>
        <p:spPr>
          <a:xfrm>
            <a:off x="539750" y="565455"/>
            <a:ext cx="6477000" cy="95624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TICKET CANCELLED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#_______RESERVES THE TICKET______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reservation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trainno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THE TRAIN NO: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trdetails.dat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seek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 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else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try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while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gettrainno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gettrainname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trainno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 NAME IS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no_ofac1st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getno_ofac1stclass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no_ofac2nd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getno_ofac2ndclass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no_ofac3rd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getno_ofac3rdclass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no_ofsleeper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getno_ofsleeper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tickets.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THE PASSENGER’S NAME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69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9E59BC-E094-4BB6-BF57-C5B647D761FB}"/>
              </a:ext>
            </a:extLst>
          </p:cNvPr>
          <p:cNvSpPr txBox="1"/>
          <p:nvPr/>
        </p:nvSpPr>
        <p:spPr>
          <a:xfrm>
            <a:off x="768350" y="1602726"/>
            <a:ext cx="6019799" cy="74879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PASSENGER'S AGE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 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A CLASS YOU WOULD LIKE TO TRA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VEL IN :-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1.AC FIRST 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2.AC SECOND 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3.AC THIRD 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4.SLEEPER 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YOUR CHOICE =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#os.system('cls')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NO_O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 FIRST CLASS AC SEATS TO BE BOOKED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while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44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90CACA-23F4-4C68-97BF-242C7FF3BC5A}"/>
              </a:ext>
            </a:extLst>
          </p:cNvPr>
          <p:cNvSpPr txBox="1"/>
          <p:nvPr/>
        </p:nvSpPr>
        <p:spPr>
          <a:xfrm>
            <a:off x="768350" y="1158181"/>
            <a:ext cx="6019799" cy="83770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PROCESSING. 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0.5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0.3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 </a:t>
            </a:r>
            <a:r>
              <a:rPr lang="en-IN" sz="1800" i="1" dirty="0" err="1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os.system</a:t>
            </a: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('</a:t>
            </a:r>
            <a:r>
              <a:rPr lang="en-IN" sz="1800" i="1" dirty="0" err="1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cls</a:t>
            </a: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 AMOUNT TO BE PAID =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amt1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resno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2546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no_ofac1st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totaf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confirmation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dump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break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else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pending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dump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break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NO_O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 SECOND CLASS AC SEATS TO BE BOOKED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while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900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74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FD3377-2FB9-44E4-8133-7A78FC8726B1}"/>
              </a:ext>
            </a:extLst>
          </p:cNvPr>
          <p:cNvSpPr txBox="1"/>
          <p:nvPr/>
        </p:nvSpPr>
        <p:spPr>
          <a:xfrm>
            <a:off x="692150" y="1158181"/>
            <a:ext cx="6172199" cy="83770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PROCESSING. 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0.5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0.3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#os.system('cls')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 AMOUNT TO BE PAID =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amt1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resno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2546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no_ofac2nd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totaf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confirmation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dump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break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else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pending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dump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break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NO_O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 THIRD CLASS AC SEATS TO BE BOOKED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while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8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7E180F-1EB4-4258-8AFF-7229E6785DAB}"/>
              </a:ext>
            </a:extLst>
          </p:cNvPr>
          <p:cNvSpPr txBox="1"/>
          <p:nvPr/>
        </p:nvSpPr>
        <p:spPr>
          <a:xfrm>
            <a:off x="615950" y="861818"/>
            <a:ext cx="6324599" cy="8969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PROCESSING. 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0.5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0.3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#os.system('cls')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 AMOUNT TO BE PAID =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amt1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resno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2546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no_ofac3rd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totaf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confirmation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dump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break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else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pending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dump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break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NO_O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 SLEEPER CLASS SEATS TO BE BOOKED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while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550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no_oftickets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78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A0A7E5-6415-4108-BEB6-4F7974005955}"/>
              </a:ext>
            </a:extLst>
          </p:cNvPr>
          <p:cNvSpPr txBox="1"/>
          <p:nvPr/>
        </p:nvSpPr>
        <p:spPr>
          <a:xfrm>
            <a:off x="615950" y="1158181"/>
            <a:ext cx="6324600" cy="83770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PROCESSING. 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0.5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0.3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#os.system('cls')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 AMOUNT TO BE PAID =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amt1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resno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2546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no_ofsleeper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totaf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confirmation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dump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break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else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pending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dump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break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except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pass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\n\n\n\n\n\n\t\t\t\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SUCH TRAINS FOUND !!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7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40F20E-0101-40AE-AA6A-C8E7410ADE91}"/>
              </a:ext>
            </a:extLst>
          </p:cNvPr>
          <p:cNvSpPr txBox="1"/>
          <p:nvPr/>
        </p:nvSpPr>
        <p:spPr>
          <a:xfrm>
            <a:off x="98425" y="417273"/>
            <a:ext cx="7359650" cy="985885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#_______CLASS TRAIN_______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trainno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no_ofac1stclass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no_ofac2ndclass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no_ofac3rdclass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no_ofsleeper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totalseats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trainname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=''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startingpt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destination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=''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#________GETS INPUT_______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 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THE TRAIN DETAILS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trainname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THE TRAIN NAME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").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upper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trainno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THE TRAIN NUMBER: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no_ofac1stclass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NO_OF AC FIRST CLASS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SEATS TO BE RESERVED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no_ofac2ndclass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NO_OF AC SECOND CLASS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SEATS TO BE RESERVED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58879F-64B5-4BDD-9B08-C2B43E0E47AA}"/>
              </a:ext>
            </a:extLst>
          </p:cNvPr>
          <p:cNvSpPr txBox="1"/>
          <p:nvPr/>
        </p:nvSpPr>
        <p:spPr>
          <a:xfrm>
            <a:off x="82550" y="269092"/>
            <a:ext cx="7391400" cy="10155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no_ofac3rdclass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NO_OF AC THIRD CLASS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SEATS TO BE RESERVED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no_ofsleeper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NO_OF SLEEPER CLASS SEAT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 TO BE RESERVED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startingpt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THE STARTING POINT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destination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 THE DESTINATION POINT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#os.system('cls')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#______DISPALYS DATA______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 ENTERED TRAIN NAME IS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trainname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 TRAIN NUMBER IS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trainno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STARTING POINT ENTERED IS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startingpt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DESTINATION POINT ENTERED IS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destination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 AC FIRST CLASS SEATS RESERVED ARE :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stclass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 AC SECOND CLASS SEATS RESERVED ARE :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2ndclass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 AC THIRD CLASS SEATS RESERVED ARE :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no_ofac3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rdclass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 SLEEPER CLASS SEATS RESERVED ARE :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no_ofslee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1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7A5F0A-D4EB-4DFB-9B56-E31E068A07E0}"/>
              </a:ext>
            </a:extLst>
          </p:cNvPr>
          <p:cNvSpPr txBox="1"/>
          <p:nvPr/>
        </p:nvSpPr>
        <p:spPr>
          <a:xfrm>
            <a:off x="425450" y="1306363"/>
            <a:ext cx="6705600" cy="80806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#__RETURNS TRAIN NAME,NUMBER,CLASS,STARTING PT.,DESTINATION_____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gettrainname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return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trainname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gettrainno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return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trainno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getno_ofac1stclass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return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no_ofac1stclass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getno_ofac2ndclass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return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no_ofac2ndclass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getno_ofac3rdclass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return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no_ofac3rdclass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getno_ofsleeper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return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no_ofsleeper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getstartingpt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return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startingpt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getdestination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return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F171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destination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#______MAIN_______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#___CALLS ALL THE FUNCTIONS ACCORDING TO USER CHOICE._______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893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menu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tickets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66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A87268-B3FF-4F15-8FE5-4A3AFF5B5883}"/>
              </a:ext>
            </a:extLst>
          </p:cNvPr>
          <p:cNvSpPr txBox="1"/>
          <p:nvPr/>
        </p:nvSpPr>
        <p:spPr>
          <a:xfrm>
            <a:off x="273050" y="269092"/>
            <a:ext cx="7010400" cy="10155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WELCOME TO RAILWAY RESERVATION PORTAL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while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\t\t\t\t 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RAILWAY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1. **UPDATE TRAIN DETAILS.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2. TRAIN DETAILS.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3. RESERVATION OF TICKETS.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4. CANCELLATION OF TICKETS.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5. DISPLAY PNR STATUS.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6. QUIT.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** - office use......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YOUR CHOICE 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 </a:t>
            </a:r>
            <a:r>
              <a:rPr lang="en-IN" sz="1800" i="1" dirty="0" err="1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os.system</a:t>
            </a: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('</a:t>
            </a:r>
            <a:r>
              <a:rPr lang="en-IN" sz="1800" i="1" dirty="0" err="1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cls</a:t>
            </a: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\n\n\n\n\n\n\n\n\n\n\n\n\n\n\n\n\n\n\n\n\n\n\n\n\n\n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\n\t\t\t\t\t\t\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LOADING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0.5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#os.system('cls')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 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123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6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941951"/>
            <a:ext cx="5750560" cy="875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co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rva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nd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pu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d,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dirty="0">
                <a:latin typeface="Calibri" panose="020F0502020204030204"/>
                <a:cs typeface="Calibri" panose="020F0502020204030204"/>
              </a:rPr>
              <a:t>ou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cou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5880">
              <a:lnSpc>
                <a:spcPts val="2210"/>
              </a:lnSpc>
              <a:spcBef>
                <a:spcPts val="35"/>
              </a:spcBef>
            </a:pPr>
            <a:r>
              <a:rPr sz="18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un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od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po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dirty="0">
                <a:latin typeface="Calibri" panose="020F0502020204030204"/>
                <a:cs typeface="Calibri" panose="020F0502020204030204"/>
              </a:rPr>
              <a:t>no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dirty="0">
                <a:latin typeface="Calibri" panose="020F0502020204030204"/>
                <a:cs typeface="Calibri" panose="020F0502020204030204"/>
              </a:rPr>
              <a:t>ou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co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pu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600" b="1" spc="-40" dirty="0">
                <a:latin typeface="Calibri" panose="020F0502020204030204"/>
                <a:cs typeface="Calibri" panose="020F0502020204030204"/>
              </a:rPr>
              <a:t>M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2600" b="1" spc="-25" dirty="0">
                <a:latin typeface="Calibri" panose="020F0502020204030204"/>
                <a:cs typeface="Calibri" panose="020F0502020204030204"/>
              </a:rPr>
              <a:t>D</a:t>
            </a:r>
            <a:r>
              <a:rPr sz="2600" b="1" spc="-35" dirty="0">
                <a:latin typeface="Calibri" panose="020F0502020204030204"/>
                <a:cs typeface="Calibri" panose="020F0502020204030204"/>
              </a:rPr>
              <a:t>U</a:t>
            </a:r>
            <a:r>
              <a:rPr sz="2600" b="1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2600" b="1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2600" b="1" spc="-15" dirty="0">
                <a:latin typeface="Calibri" panose="020F0502020204030204"/>
                <a:cs typeface="Calibri" panose="020F0502020204030204"/>
              </a:rPr>
              <a:t>S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 marR="558800">
              <a:lnSpc>
                <a:spcPct val="101000"/>
              </a:lnSpc>
              <a:spcBef>
                <a:spcPts val="100"/>
              </a:spcBef>
            </a:pPr>
            <a:r>
              <a:rPr sz="1800" b="1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es</a:t>
            </a:r>
            <a:r>
              <a:rPr sz="1800" b="1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2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io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rv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NR</a:t>
            </a:r>
            <a:r>
              <a:rPr sz="18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eck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boo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327660">
              <a:lnSpc>
                <a:spcPct val="102000"/>
              </a:lnSpc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5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il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eck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UM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SS,S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664210">
              <a:lnSpc>
                <a:spcPts val="2210"/>
              </a:lnSpc>
              <a:spcBef>
                <a:spcPts val="35"/>
              </a:spcBef>
            </a:pPr>
            <a:r>
              <a:rPr sz="1800" b="1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et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ili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y:</a:t>
            </a:r>
            <a:r>
              <a:rPr sz="1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cel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/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er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ed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j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748665">
              <a:lnSpc>
                <a:spcPts val="2210"/>
              </a:lnSpc>
            </a:pPr>
            <a:r>
              <a:rPr sz="1800" b="1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cc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es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em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wo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PR</a:t>
            </a:r>
            <a:r>
              <a:rPr sz="1800" b="1" spc="2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MM</a:t>
            </a:r>
            <a:r>
              <a:rPr sz="1800" b="1" spc="-5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NG</a:t>
            </a:r>
            <a:r>
              <a:rPr sz="1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AN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5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ND</a:t>
            </a:r>
            <a:r>
              <a:rPr sz="18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TA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b="1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D: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ho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u="heavy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u="heavy" spc="-1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b="1" u="heavy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b="1" u="heavy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u="heavy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u="heavy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u="heavy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u="heavy" spc="-4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b="1" u="heavy" spc="-5" dirty="0">
                <a:latin typeface="Calibri" panose="020F0502020204030204"/>
                <a:cs typeface="Calibri" panose="020F0502020204030204"/>
              </a:rPr>
              <a:t>es</a:t>
            </a:r>
            <a:r>
              <a:rPr sz="1800" b="1" u="heavy" spc="5" dirty="0"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633730">
              <a:lnSpc>
                <a:spcPts val="2210"/>
              </a:lnSpc>
              <a:spcBef>
                <a:spcPts val="80"/>
              </a:spcBef>
            </a:pPr>
            <a:r>
              <a:rPr sz="1800" spc="2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q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eu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125"/>
              </a:lnSpc>
            </a:pPr>
            <a:r>
              <a:rPr sz="1800" b="1" u="heavy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b="1" u="heavy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b="1" u="heavy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b="1" u="heavy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u="heavy" spc="-1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b="1" u="heavy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b="1" u="heavy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u="heavy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u="heavy" spc="-5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u="heavy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u="heavy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b="1" u="heavy" spc="-5" dirty="0">
                <a:latin typeface="Calibri" panose="020F0502020204030204"/>
                <a:cs typeface="Calibri" panose="020F0502020204030204"/>
              </a:rPr>
              <a:t>es</a:t>
            </a:r>
            <a:r>
              <a:rPr sz="1800" b="1" u="heavy" spc="5" dirty="0"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ecu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k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dirty="0">
                <a:latin typeface="Calibri" panose="020F0502020204030204"/>
                <a:cs typeface="Calibri" panose="020F0502020204030204"/>
              </a:rPr>
              <a:t>up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ss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wa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pda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b="1" u="heavy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u="heavy" spc="-15" dirty="0">
                <a:latin typeface="Calibri" panose="020F0502020204030204"/>
                <a:cs typeface="Calibri" panose="020F0502020204030204"/>
              </a:rPr>
              <a:t>ppli</a:t>
            </a:r>
            <a:r>
              <a:rPr sz="1800" b="1" u="heavy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u="heavy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u="heavy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u="heavy" spc="-20" dirty="0">
                <a:latin typeface="Calibri" panose="020F0502020204030204"/>
                <a:cs typeface="Calibri" panose="020F0502020204030204"/>
              </a:rPr>
              <a:t>io</a:t>
            </a:r>
            <a:r>
              <a:rPr sz="1800" b="1" u="heavy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u="heavy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b="1" u="heavy" spc="5" dirty="0"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3173730">
              <a:lnSpc>
                <a:spcPts val="2210"/>
              </a:lnSpc>
              <a:spcBef>
                <a:spcPts val="8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Loc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63B91D-5892-4C1B-AD10-8F89C2DB2FAD}"/>
              </a:ext>
            </a:extLst>
          </p:cNvPr>
          <p:cNvSpPr txBox="1"/>
          <p:nvPr/>
        </p:nvSpPr>
        <p:spPr>
          <a:xfrm>
            <a:off x="463550" y="713637"/>
            <a:ext cx="6629400" cy="92661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\n\n\n\n\n\n\n\n\n\n\n\t\t\t\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THE PA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SSWORD: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 </a:t>
            </a:r>
            <a:r>
              <a:rPr lang="en-IN" sz="1800" i="1" dirty="0" err="1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os.system</a:t>
            </a: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('</a:t>
            </a:r>
            <a:r>
              <a:rPr lang="en-IN" sz="1800" i="1" dirty="0" err="1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cls</a:t>
            </a: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='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while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lower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()=='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trdetails.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dump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close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\n\n\n\n\n\n\n\n\n\n\n\t\t\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UPDATING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TRAI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 LIST PLEASE WAIT . 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0.5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#os.system('cls')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\n\n\n\n\n\n\n\n\n\n\n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YOU WANT TO ADD ANY MORE TR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AINS DETAILS ?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#os.system('cls')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continue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elif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&lt;&gt;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\n\n\n\n\n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WRONG PASSWORD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elif</a:t>
            </a: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 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trdetails.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",'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rb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if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 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54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AC7D0-A654-41B7-BD5F-701B0BC73A59}"/>
              </a:ext>
            </a:extLst>
          </p:cNvPr>
          <p:cNvSpPr txBox="1"/>
          <p:nvPr/>
        </p:nvSpPr>
        <p:spPr>
          <a:xfrm>
            <a:off x="425450" y="1454545"/>
            <a:ext cx="6705600" cy="7784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else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try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while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TRAIN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DETAILS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PRESS ENTER TO VIEW NEXT TRAIN DETAILS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#os.system('cls')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except </a:t>
            </a:r>
            <a:r>
              <a:rPr lang="en-IN" sz="1800" dirty="0" err="1">
                <a:solidFill>
                  <a:srgbClr val="FFCC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EOFError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pass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elif</a:t>
            </a: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 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RESERVATION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OF TICKETS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reservation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elif</a:t>
            </a: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 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CANCELLATION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OF TICKETS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2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A7BE3-D190-48B9-8364-85F6D119368D}"/>
              </a:ext>
            </a:extLst>
          </p:cNvPr>
          <p:cNvSpPr txBox="1"/>
          <p:nvPr/>
        </p:nvSpPr>
        <p:spPr>
          <a:xfrm>
            <a:off x="120650" y="1899089"/>
            <a:ext cx="7315200" cy="6895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cancellation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elif</a:t>
            </a: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 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PNR STATUS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tick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display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elif</a:t>
            </a:r>
            <a:r>
              <a:rPr lang="en-IN" sz="1800" i="1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 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quit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raw_input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PRESS ENTER TO GO TO BACK MENU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#os.system('cls')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WELCOME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 GSS RAILWAYS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\n\n\n\n\t\t\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:-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ASIMA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\n\n\n\n\n\n\n\n\n\n\n\n\n\n\n\n\n\n\n\n\n\n\n\n\n\n\n\t\t\t\t\t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LOADING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0.5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33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FEEF5D-0748-40FD-9191-2BA8F2D25C80}"/>
              </a:ext>
            </a:extLst>
          </p:cNvPr>
          <p:cNvSpPr txBox="1"/>
          <p:nvPr/>
        </p:nvSpPr>
        <p:spPr>
          <a:xfrm>
            <a:off x="623570" y="2603500"/>
            <a:ext cx="6309360" cy="54864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#os.system('cls')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menu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\t\t\t\t\n\n\n\n\n\t 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THANK YOU.....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\n\t\t\t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\DONE BY:-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\t\t\t\t 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ASIMA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“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\n\n\n\n\n\n\n\n\n\n\n\n\n\n\n\n\n\n\n\n\n\n\n\n\n\n\n\t\t\t\t\t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</a:t>
            </a: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LOADING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0.5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</a:t>
            </a:r>
            <a:r>
              <a:rPr lang="en-IN" sz="1800" dirty="0">
                <a:solidFill>
                  <a:srgbClr val="C4E98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A7AD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sz="1800" dirty="0" err="1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83A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88D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9DE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i="1" dirty="0">
                <a:solidFill>
                  <a:srgbClr val="676E96"/>
                </a:solidFill>
                <a:effectLst/>
                <a:highlight>
                  <a:srgbClr val="000000"/>
                </a:highlight>
                <a:latin typeface="Consolas-Italic"/>
                <a:ea typeface="Calibri" panose="020F0502020204030204" pitchFamily="34" charset="0"/>
                <a:cs typeface="Consolas-Italic"/>
              </a:rPr>
              <a:t>#os.system('cls')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22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1917418"/>
            <a:ext cx="2974975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" dirty="0">
                <a:latin typeface="Agency FB" panose="020B0503020202020204"/>
                <a:cs typeface="Agency FB" panose="020B0503020202020204"/>
              </a:rPr>
              <a:t>O</a:t>
            </a:r>
            <a:r>
              <a:rPr sz="2400" spc="95" dirty="0">
                <a:latin typeface="Agency FB" panose="020B0503020202020204"/>
                <a:cs typeface="Agency FB" panose="020B0503020202020204"/>
              </a:rPr>
              <a:t>u</a:t>
            </a:r>
            <a:r>
              <a:rPr sz="2400" spc="-8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p</a:t>
            </a:r>
            <a:r>
              <a:rPr sz="2400" spc="55" dirty="0">
                <a:latin typeface="Agency FB" panose="020B0503020202020204"/>
                <a:cs typeface="Agency FB" panose="020B0503020202020204"/>
              </a:rPr>
              <a:t>u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:</a:t>
            </a:r>
            <a:endParaRPr sz="2400">
              <a:latin typeface="Agency FB" panose="020B0503020202020204"/>
              <a:cs typeface="Agency FB" panose="020B050302020202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dirty="0">
                <a:latin typeface="Agency FB" panose="020B0503020202020204"/>
                <a:cs typeface="Agency FB" panose="020B0503020202020204"/>
              </a:rPr>
              <a:t>M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nu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&amp;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s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1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-114" dirty="0">
                <a:latin typeface="Agency FB" panose="020B0503020202020204"/>
                <a:cs typeface="Agency FB" panose="020B0503020202020204"/>
              </a:rPr>
              <a:t>v</a:t>
            </a:r>
            <a:r>
              <a:rPr sz="2400" spc="10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spc="-8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io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n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Agency FB" panose="020B0503020202020204"/>
                <a:cs typeface="Agency FB" panose="020B0503020202020204"/>
              </a:rPr>
              <a:t>O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f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70" dirty="0">
                <a:latin typeface="Agency FB" panose="020B0503020202020204"/>
                <a:cs typeface="Agency FB" panose="020B0503020202020204"/>
              </a:rPr>
              <a:t>c</a:t>
            </a:r>
            <a:r>
              <a:rPr sz="2400" spc="-40" dirty="0">
                <a:latin typeface="Agency FB" panose="020B0503020202020204"/>
                <a:cs typeface="Agency FB" panose="020B0503020202020204"/>
              </a:rPr>
              <a:t>k</a:t>
            </a:r>
            <a:r>
              <a:rPr sz="2400" spc="6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-130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95" dirty="0">
                <a:latin typeface="Agency FB" panose="020B0503020202020204"/>
                <a:cs typeface="Agency FB" panose="020B0503020202020204"/>
              </a:rPr>
              <a:t>s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:</a:t>
            </a:r>
            <a:endParaRPr sz="2400">
              <a:latin typeface="Agency FB" panose="020B0503020202020204"/>
              <a:cs typeface="Agency FB" panose="020B05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878713"/>
            <a:ext cx="4342759" cy="3657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1429356"/>
            <a:ext cx="40830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gency FB" panose="020B0503020202020204"/>
                <a:cs typeface="Agency FB" panose="020B0503020202020204"/>
              </a:rPr>
              <a:t>C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n</a:t>
            </a:r>
            <a:r>
              <a:rPr sz="2400" spc="25" dirty="0">
                <a:latin typeface="Agency FB" panose="020B0503020202020204"/>
                <a:cs typeface="Agency FB" panose="020B0503020202020204"/>
              </a:rPr>
              <a:t>c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l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la</a:t>
            </a:r>
            <a:r>
              <a:rPr sz="2400" spc="-130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io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n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latin typeface="Agency FB" panose="020B0503020202020204"/>
                <a:cs typeface="Agency FB" panose="020B0503020202020204"/>
              </a:rPr>
              <a:t>o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f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8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25" dirty="0">
                <a:latin typeface="Agency FB" panose="020B0503020202020204"/>
                <a:cs typeface="Agency FB" panose="020B0503020202020204"/>
              </a:rPr>
              <a:t>c</a:t>
            </a:r>
            <a:r>
              <a:rPr sz="2400" spc="-40" dirty="0">
                <a:latin typeface="Agency FB" panose="020B0503020202020204"/>
                <a:cs typeface="Agency FB" panose="020B0503020202020204"/>
              </a:rPr>
              <a:t>k</a:t>
            </a:r>
            <a:r>
              <a:rPr sz="2400" spc="11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&amp;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0" dirty="0">
                <a:latin typeface="Agency FB" panose="020B0503020202020204"/>
                <a:cs typeface="Agency FB" panose="020B0503020202020204"/>
              </a:rPr>
              <a:t>P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NR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0" dirty="0">
                <a:latin typeface="Agency FB" panose="020B0503020202020204"/>
                <a:cs typeface="Agency FB" panose="020B0503020202020204"/>
              </a:rPr>
              <a:t>S</a:t>
            </a:r>
            <a:r>
              <a:rPr sz="2400" spc="-8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10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spc="-8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us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60" dirty="0">
                <a:latin typeface="Agency FB" panose="020B0503020202020204"/>
                <a:cs typeface="Agency FB" panose="020B0503020202020204"/>
              </a:rPr>
              <a:t>O</a:t>
            </a:r>
            <a:r>
              <a:rPr sz="2400" spc="50" dirty="0">
                <a:latin typeface="Agency FB" panose="020B0503020202020204"/>
                <a:cs typeface="Agency FB" panose="020B0503020202020204"/>
              </a:rPr>
              <a:t>p</a:t>
            </a:r>
            <a:r>
              <a:rPr sz="2400" spc="-8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io</a:t>
            </a:r>
            <a:r>
              <a:rPr sz="2400" spc="55" dirty="0">
                <a:latin typeface="Agency FB" panose="020B0503020202020204"/>
                <a:cs typeface="Agency FB" panose="020B0503020202020204"/>
              </a:rPr>
              <a:t>n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:</a:t>
            </a:r>
            <a:endParaRPr sz="2400">
              <a:latin typeface="Agency FB" panose="020B0503020202020204"/>
              <a:cs typeface="Agency FB" panose="020B05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896648"/>
            <a:ext cx="4609856" cy="3583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8142" y="415035"/>
            <a:ext cx="6806564" cy="276860"/>
          </a:xfrm>
        </p:spPr>
        <p:txBody>
          <a:bodyPr wrap="square"/>
          <a:lstStyle/>
          <a:p>
            <a:pPr algn="ctr"/>
            <a:r>
              <a:rPr lang="en-US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720" y="1101725"/>
            <a:ext cx="6758305" cy="442658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377190" y="5751195"/>
            <a:ext cx="6807200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1792" y="834135"/>
            <a:ext cx="6806564" cy="276860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STORY TEMPLATE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4810" y="1664970"/>
            <a:ext cx="6800215" cy="6353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5797" y="1476115"/>
            <a:ext cx="805815" cy="170815"/>
          </a:xfrm>
          <a:custGeom>
            <a:avLst/>
            <a:gdLst/>
            <a:ahLst/>
            <a:cxnLst/>
            <a:rect l="l" t="t" r="r" b="b"/>
            <a:pathLst>
              <a:path w="805814" h="170814">
                <a:moveTo>
                  <a:pt x="0" y="170687"/>
                </a:moveTo>
                <a:lnTo>
                  <a:pt x="805278" y="170687"/>
                </a:lnTo>
                <a:lnTo>
                  <a:pt x="805278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5797" y="1646803"/>
            <a:ext cx="805815" cy="165100"/>
          </a:xfrm>
          <a:custGeom>
            <a:avLst/>
            <a:gdLst/>
            <a:ahLst/>
            <a:cxnLst/>
            <a:rect l="l" t="t" r="r" b="b"/>
            <a:pathLst>
              <a:path w="805814" h="165100">
                <a:moveTo>
                  <a:pt x="0" y="164591"/>
                </a:moveTo>
                <a:lnTo>
                  <a:pt x="805278" y="164591"/>
                </a:lnTo>
                <a:lnTo>
                  <a:pt x="805278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5797" y="1811482"/>
            <a:ext cx="805815" cy="268605"/>
          </a:xfrm>
          <a:custGeom>
            <a:avLst/>
            <a:gdLst/>
            <a:ahLst/>
            <a:cxnLst/>
            <a:rect l="l" t="t" r="r" b="b"/>
            <a:pathLst>
              <a:path w="805814" h="268605">
                <a:moveTo>
                  <a:pt x="0" y="268533"/>
                </a:moveTo>
                <a:lnTo>
                  <a:pt x="805278" y="268533"/>
                </a:lnTo>
                <a:lnTo>
                  <a:pt x="805278" y="0"/>
                </a:lnTo>
                <a:lnTo>
                  <a:pt x="0" y="0"/>
                </a:lnTo>
                <a:lnTo>
                  <a:pt x="0" y="26853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797" y="2854398"/>
            <a:ext cx="805815" cy="171450"/>
          </a:xfrm>
          <a:custGeom>
            <a:avLst/>
            <a:gdLst/>
            <a:ahLst/>
            <a:cxnLst/>
            <a:rect l="l" t="t" r="r" b="b"/>
            <a:pathLst>
              <a:path w="805814" h="171450">
                <a:moveTo>
                  <a:pt x="0" y="170985"/>
                </a:moveTo>
                <a:lnTo>
                  <a:pt x="805278" y="170985"/>
                </a:lnTo>
                <a:lnTo>
                  <a:pt x="805278" y="0"/>
                </a:lnTo>
                <a:lnTo>
                  <a:pt x="0" y="0"/>
                </a:lnTo>
                <a:lnTo>
                  <a:pt x="0" y="17098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5797" y="3025383"/>
            <a:ext cx="805815" cy="268605"/>
          </a:xfrm>
          <a:custGeom>
            <a:avLst/>
            <a:gdLst/>
            <a:ahLst/>
            <a:cxnLst/>
            <a:rect l="l" t="t" r="r" b="b"/>
            <a:pathLst>
              <a:path w="805814" h="268604">
                <a:moveTo>
                  <a:pt x="0" y="268223"/>
                </a:moveTo>
                <a:lnTo>
                  <a:pt x="805278" y="268223"/>
                </a:lnTo>
                <a:lnTo>
                  <a:pt x="805278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5797" y="3684147"/>
            <a:ext cx="805815" cy="158750"/>
          </a:xfrm>
          <a:custGeom>
            <a:avLst/>
            <a:gdLst/>
            <a:ahLst/>
            <a:cxnLst/>
            <a:rect l="l" t="t" r="r" b="b"/>
            <a:pathLst>
              <a:path w="805814" h="158750">
                <a:moveTo>
                  <a:pt x="0" y="158495"/>
                </a:moveTo>
                <a:lnTo>
                  <a:pt x="805278" y="158495"/>
                </a:lnTo>
                <a:lnTo>
                  <a:pt x="805278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5797" y="3842578"/>
            <a:ext cx="805815" cy="256540"/>
          </a:xfrm>
          <a:custGeom>
            <a:avLst/>
            <a:gdLst/>
            <a:ahLst/>
            <a:cxnLst/>
            <a:rect l="l" t="t" r="r" b="b"/>
            <a:pathLst>
              <a:path w="805814" h="256539">
                <a:moveTo>
                  <a:pt x="0" y="256341"/>
                </a:moveTo>
                <a:lnTo>
                  <a:pt x="805278" y="256341"/>
                </a:lnTo>
                <a:lnTo>
                  <a:pt x="805278" y="0"/>
                </a:lnTo>
                <a:lnTo>
                  <a:pt x="0" y="0"/>
                </a:lnTo>
                <a:lnTo>
                  <a:pt x="0" y="25634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797" y="4568398"/>
            <a:ext cx="805815" cy="159385"/>
          </a:xfrm>
          <a:custGeom>
            <a:avLst/>
            <a:gdLst/>
            <a:ahLst/>
            <a:cxnLst/>
            <a:rect l="l" t="t" r="r" b="b"/>
            <a:pathLst>
              <a:path w="805814" h="159385">
                <a:moveTo>
                  <a:pt x="0" y="158805"/>
                </a:moveTo>
                <a:lnTo>
                  <a:pt x="805278" y="158805"/>
                </a:lnTo>
                <a:lnTo>
                  <a:pt x="805278" y="0"/>
                </a:lnTo>
                <a:lnTo>
                  <a:pt x="0" y="0"/>
                </a:lnTo>
                <a:lnTo>
                  <a:pt x="0" y="15880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797" y="4727204"/>
            <a:ext cx="805815" cy="256540"/>
          </a:xfrm>
          <a:custGeom>
            <a:avLst/>
            <a:gdLst/>
            <a:ahLst/>
            <a:cxnLst/>
            <a:rect l="l" t="t" r="r" b="b"/>
            <a:pathLst>
              <a:path w="805814" h="256539">
                <a:moveTo>
                  <a:pt x="0" y="256031"/>
                </a:moveTo>
                <a:lnTo>
                  <a:pt x="805278" y="256031"/>
                </a:lnTo>
                <a:lnTo>
                  <a:pt x="805278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797" y="4983170"/>
            <a:ext cx="805815" cy="256540"/>
          </a:xfrm>
          <a:custGeom>
            <a:avLst/>
            <a:gdLst/>
            <a:ahLst/>
            <a:cxnLst/>
            <a:rect l="l" t="t" r="r" b="b"/>
            <a:pathLst>
              <a:path w="805814" h="256539">
                <a:moveTo>
                  <a:pt x="0" y="256341"/>
                </a:moveTo>
                <a:lnTo>
                  <a:pt x="805278" y="256341"/>
                </a:lnTo>
                <a:lnTo>
                  <a:pt x="805278" y="0"/>
                </a:lnTo>
                <a:lnTo>
                  <a:pt x="0" y="0"/>
                </a:lnTo>
                <a:lnTo>
                  <a:pt x="0" y="25634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5797" y="6129870"/>
            <a:ext cx="805815" cy="153035"/>
          </a:xfrm>
          <a:custGeom>
            <a:avLst/>
            <a:gdLst/>
            <a:ahLst/>
            <a:cxnLst/>
            <a:rect l="l" t="t" r="r" b="b"/>
            <a:pathLst>
              <a:path w="805814" h="153035">
                <a:moveTo>
                  <a:pt x="0" y="152697"/>
                </a:moveTo>
                <a:lnTo>
                  <a:pt x="805278" y="152697"/>
                </a:lnTo>
                <a:lnTo>
                  <a:pt x="805278" y="0"/>
                </a:lnTo>
                <a:lnTo>
                  <a:pt x="0" y="0"/>
                </a:lnTo>
                <a:lnTo>
                  <a:pt x="0" y="15269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5797" y="6282568"/>
            <a:ext cx="805815" cy="256540"/>
          </a:xfrm>
          <a:custGeom>
            <a:avLst/>
            <a:gdLst/>
            <a:ahLst/>
            <a:cxnLst/>
            <a:rect l="l" t="t" r="r" b="b"/>
            <a:pathLst>
              <a:path w="805814" h="256540">
                <a:moveTo>
                  <a:pt x="0" y="256031"/>
                </a:moveTo>
                <a:lnTo>
                  <a:pt x="805278" y="256031"/>
                </a:lnTo>
                <a:lnTo>
                  <a:pt x="805278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5797" y="7843718"/>
            <a:ext cx="805815" cy="256540"/>
          </a:xfrm>
          <a:custGeom>
            <a:avLst/>
            <a:gdLst/>
            <a:ahLst/>
            <a:cxnLst/>
            <a:rect l="l" t="t" r="r" b="b"/>
            <a:pathLst>
              <a:path w="805814" h="256540">
                <a:moveTo>
                  <a:pt x="0" y="256341"/>
                </a:moveTo>
                <a:lnTo>
                  <a:pt x="805278" y="256341"/>
                </a:lnTo>
                <a:lnTo>
                  <a:pt x="805278" y="0"/>
                </a:lnTo>
                <a:lnTo>
                  <a:pt x="0" y="0"/>
                </a:lnTo>
                <a:lnTo>
                  <a:pt x="0" y="25634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5797" y="8100059"/>
            <a:ext cx="805815" cy="256540"/>
          </a:xfrm>
          <a:custGeom>
            <a:avLst/>
            <a:gdLst/>
            <a:ahLst/>
            <a:cxnLst/>
            <a:rect l="l" t="t" r="r" b="b"/>
            <a:pathLst>
              <a:path w="805814" h="256540">
                <a:moveTo>
                  <a:pt x="0" y="256031"/>
                </a:moveTo>
                <a:lnTo>
                  <a:pt x="805278" y="256031"/>
                </a:lnTo>
                <a:lnTo>
                  <a:pt x="805278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71855" y="1062355"/>
          <a:ext cx="6186805" cy="8238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955">
                <a:tc gridSpan="5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b="1" spc="-2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-2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000" b="1" spc="1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:</a:t>
                      </a:r>
                      <a:r>
                        <a:rPr sz="10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tw</a:t>
                      </a:r>
                      <a:r>
                        <a:rPr sz="1000" spc="-4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0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upt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a,</a:t>
                      </a:r>
                      <a:r>
                        <a:rPr sz="10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3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ddh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th</a:t>
                      </a:r>
                      <a:r>
                        <a:rPr sz="10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ho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wd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nja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Das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 gridSpan="5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b="1" spc="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:</a:t>
                      </a:r>
                      <a:r>
                        <a:rPr sz="10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03</a:t>
                      </a:r>
                      <a:r>
                        <a:rPr sz="1000" spc="-55" dirty="0"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03</a:t>
                      </a:r>
                      <a:r>
                        <a:rPr sz="1000" spc="-55" dirty="0"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000" spc="-35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45">
                <a:tc rowSpan="2">
                  <a:txBody>
                    <a:bodyPr/>
                    <a:lstStyle/>
                    <a:p>
                      <a:pPr marL="66675" marR="227330">
                        <a:lnSpc>
                          <a:spcPct val="110000"/>
                        </a:lnSpc>
                      </a:pP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b="1" spc="-2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-5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ho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-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64135">
                        <a:lnSpc>
                          <a:spcPct val="112000"/>
                        </a:lnSpc>
                      </a:pP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b="1" spc="-2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b="1" spc="-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ee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b="1" spc="-2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nt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-2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b="1" spc="-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b="1" spc="-2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tabLst>
                          <a:tab pos="876935" algn="l"/>
                        </a:tabLst>
                      </a:pP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6040" marR="5715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962025" algn="l"/>
                        </a:tabLst>
                      </a:pP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fr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qu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cy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57150" algn="just">
                        <a:lnSpc>
                          <a:spcPct val="102000"/>
                        </a:lnSpc>
                      </a:pP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as</a:t>
                      </a:r>
                      <a:r>
                        <a:rPr sz="10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      </a:t>
                      </a:r>
                      <a:r>
                        <a:rPr sz="10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pa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ici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pa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56210">
                        <a:lnSpc>
                          <a:spcPct val="172000"/>
                        </a:lnSpc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ve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ve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6675" marR="5276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uppo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db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034415">
                        <a:lnSpc>
                          <a:spcPct val="172000"/>
                        </a:lnSpc>
                      </a:pP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Ma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ll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bo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ant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nt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marL="66675" marR="50165">
                        <a:lnSpc>
                          <a:spcPct val="112000"/>
                        </a:lnSpc>
                      </a:pP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xe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ut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ve</a:t>
                      </a:r>
                      <a:r>
                        <a:rPr sz="1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ff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-2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b="1" spc="20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9055">
                        <a:lnSpc>
                          <a:spcPct val="104000"/>
                        </a:lnSpc>
                      </a:pP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ag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nt,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6040" marR="5905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70585" algn="l"/>
                        </a:tabLst>
                      </a:pP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ou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nan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ce</a:t>
                      </a:r>
                      <a:r>
                        <a:rPr sz="10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ng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59055">
                        <a:lnSpc>
                          <a:spcPct val="102000"/>
                        </a:lnSpc>
                        <a:tabLst>
                          <a:tab pos="718185" algn="l"/>
                        </a:tabLst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ad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527685" algn="just">
                        <a:lnSpc>
                          <a:spcPct val="168000"/>
                        </a:lnSpc>
                      </a:pP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uppo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db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Ma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66675" marR="298450">
                        <a:lnSpc>
                          <a:spcPct val="104000"/>
                        </a:lnSpc>
                      </a:pP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EC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b="1" spc="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spc="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47625" algn="just">
                        <a:lnSpc>
                          <a:spcPct val="102000"/>
                        </a:lnSpc>
                        <a:tabLst>
                          <a:tab pos="584200" algn="l"/>
                        </a:tabLst>
                      </a:pP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Man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  </a:t>
                      </a:r>
                      <a:r>
                        <a:rPr sz="10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oj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ach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ev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ng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obj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ve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s,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pp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ng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ill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  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  </a:t>
                      </a:r>
                      <a:r>
                        <a:rPr sz="10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ng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ob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217170">
                        <a:lnSpc>
                          <a:spcPct val="168000"/>
                        </a:lnSpc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oj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ag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nt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Ma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185">
                <a:tc>
                  <a:txBody>
                    <a:bodyPr/>
                    <a:lstStyle/>
                    <a:p>
                      <a:pPr marL="66675" marR="62865">
                        <a:lnSpc>
                          <a:spcPct val="104000"/>
                        </a:lnSpc>
                      </a:pP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DE</a:t>
                      </a:r>
                      <a:r>
                        <a:rPr sz="1000" b="1" spc="-25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OP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b="1" spc="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spc="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134620">
                        <a:lnSpc>
                          <a:spcPct val="104000"/>
                        </a:lnSpc>
                      </a:pP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eve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op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na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223520">
                        <a:lnSpc>
                          <a:spcPct val="101000"/>
                        </a:lnSpc>
                      </a:pP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eve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op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nt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do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ain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ag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uppo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Ma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DE</a:t>
                      </a:r>
                      <a:r>
                        <a:rPr sz="1000" b="1" spc="-25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OP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353060">
                        <a:lnSpc>
                          <a:spcPct val="168000"/>
                        </a:lnSpc>
                      </a:pP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g,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ng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252730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ob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ve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uppo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ici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pant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marL="66675" marR="322580">
                        <a:lnSpc>
                          <a:spcPct val="100000"/>
                        </a:lnSpc>
                      </a:pP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ST</a:t>
                      </a:r>
                      <a:r>
                        <a:rPr sz="1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EE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tabLst>
                          <a:tab pos="919480" algn="l"/>
                        </a:tabLst>
                      </a:pP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tabLst>
                          <a:tab pos="718185" algn="l"/>
                        </a:tabLst>
                      </a:pP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op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6040" marR="5207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967740" algn="l"/>
                        </a:tabLst>
                      </a:pP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ct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52070">
                        <a:lnSpc>
                          <a:spcPct val="102000"/>
                        </a:lnSpc>
                        <a:tabLst>
                          <a:tab pos="663575" algn="l"/>
                        </a:tabLst>
                      </a:pP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35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ng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tw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527685">
                        <a:lnSpc>
                          <a:spcPct val="168000"/>
                        </a:lnSpc>
                      </a:pP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uppo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ici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pant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66140">
                <a:tc>
                  <a:txBody>
                    <a:bodyPr/>
                    <a:lstStyle/>
                    <a:p>
                      <a:pPr marL="66675" marR="346710">
                        <a:lnSpc>
                          <a:spcPct val="168000"/>
                        </a:lnSpc>
                      </a:pP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000" b="1" spc="10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b="1" spc="-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SS</a:t>
                      </a:r>
                      <a:r>
                        <a:rPr sz="1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spc="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b="1" spc="-45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ST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2705" algn="just">
                        <a:lnSpc>
                          <a:spcPct val="102000"/>
                        </a:lnSpc>
                        <a:tabLst>
                          <a:tab pos="840105" algn="l"/>
                        </a:tabLst>
                      </a:pP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ic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th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ou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gh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da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ta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47625">
                        <a:lnSpc>
                          <a:spcPct val="102000"/>
                        </a:lnSpc>
                        <a:tabLst>
                          <a:tab pos="729615" algn="l"/>
                        </a:tabLst>
                      </a:pP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na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ic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ptu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thi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ng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ho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ant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61060">
                <a:tc>
                  <a:txBody>
                    <a:bodyPr/>
                    <a:lstStyle/>
                    <a:p>
                      <a:pPr marL="66675" marR="169545">
                        <a:lnSpc>
                          <a:spcPct val="168000"/>
                        </a:lnSpc>
                      </a:pP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OP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b="1" spc="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b="1" spc="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b="1" spc="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b="1" spc="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tabLst>
                          <a:tab pos="809625" algn="l"/>
                        </a:tabLst>
                      </a:pP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Man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nn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6040" marR="52070">
                        <a:lnSpc>
                          <a:spcPts val="1250"/>
                        </a:lnSpc>
                        <a:tabLst>
                          <a:tab pos="967740" algn="l"/>
                        </a:tabLst>
                      </a:pP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gs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bu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54610">
                        <a:lnSpc>
                          <a:spcPct val="101000"/>
                        </a:lnSpc>
                      </a:pP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Man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ng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nn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ont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ve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nt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uppo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ll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bo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b="1" spc="-2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b="1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b="1" spc="-1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b="1" spc="-15" dirty="0">
                          <a:latin typeface="Calibri" panose="020F0502020204030204"/>
                          <a:cs typeface="Calibri" panose="020F0502020204030204"/>
                        </a:rPr>
                        <a:t>EE</a:t>
                      </a:r>
                      <a:r>
                        <a:rPr sz="1000" b="1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4762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Pic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pa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ag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56515">
                        <a:lnSpc>
                          <a:spcPct val="100000"/>
                        </a:lnSpc>
                        <a:tabLst>
                          <a:tab pos="810260" algn="l"/>
                        </a:tabLst>
                      </a:pP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illi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ng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nd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ga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uppo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ll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bo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2451735" y="469900"/>
            <a:ext cx="265303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STAKEHOLDER'S REGISTER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929285"/>
            <a:ext cx="5631180" cy="819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550" b="1" spc="25" dirty="0">
                <a:latin typeface="Calibri" panose="020F0502020204030204"/>
                <a:cs typeface="Calibri" panose="020F0502020204030204"/>
              </a:rPr>
              <a:t>Requ</a:t>
            </a:r>
            <a:r>
              <a:rPr sz="1550" b="1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b="1" spc="30" dirty="0">
                <a:latin typeface="Calibri" panose="020F0502020204030204"/>
                <a:cs typeface="Calibri" panose="020F0502020204030204"/>
              </a:rPr>
              <a:t>m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en</a:t>
            </a:r>
            <a:r>
              <a:rPr sz="1550" b="1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b="1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b="1" spc="30" dirty="0">
                <a:latin typeface="Calibri" panose="020F0502020204030204"/>
                <a:cs typeface="Calibri" panose="020F0502020204030204"/>
              </a:rPr>
              <a:t>m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p</a:t>
            </a:r>
            <a:r>
              <a:rPr sz="1550" b="1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1550" b="1" spc="4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b="1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b="1" spc="5" dirty="0">
                <a:latin typeface="Calibri" panose="020F0502020204030204"/>
                <a:cs typeface="Calibri" panose="020F0502020204030204"/>
              </a:rPr>
              <a:t>: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12700" marR="325755">
              <a:lnSpc>
                <a:spcPct val="157000"/>
              </a:lnSpc>
              <a:spcBef>
                <a:spcPts val="60"/>
              </a:spcBef>
            </a:pPr>
            <a:r>
              <a:rPr sz="1400" b="1" spc="0" dirty="0">
                <a:latin typeface="Calibri" panose="020F0502020204030204"/>
                <a:cs typeface="Calibri" panose="020F0502020204030204"/>
              </a:rPr>
              <a:t>AI</a:t>
            </a:r>
            <a:r>
              <a:rPr sz="1400" b="1" spc="-35" dirty="0">
                <a:latin typeface="Calibri" panose="020F0502020204030204"/>
                <a:cs typeface="Calibri" panose="020F0502020204030204"/>
              </a:rPr>
              <a:t>M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400" b="1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15" dirty="0">
                <a:latin typeface="Calibri" panose="020F0502020204030204"/>
                <a:cs typeface="Calibri" panose="020F0502020204030204"/>
              </a:rPr>
              <a:t>if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y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400" b="1" spc="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b="1" spc="-45" dirty="0">
                <a:latin typeface="Calibri" panose="020F0502020204030204"/>
                <a:cs typeface="Calibri" panose="020F0502020204030204"/>
              </a:rPr>
              <a:t>m</a:t>
            </a:r>
            <a:r>
              <a:rPr sz="1400" b="1" spc="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qu</a:t>
            </a:r>
            <a:r>
              <a:rPr sz="1400" b="1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0" dirty="0">
                <a:latin typeface="Calibri" panose="020F0502020204030204"/>
                <a:cs typeface="Calibri" panose="020F0502020204030204"/>
              </a:rPr>
              <a:t>em</a:t>
            </a:r>
            <a:r>
              <a:rPr sz="1400" b="1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ts</a:t>
            </a:r>
            <a:r>
              <a:rPr sz="1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0" dirty="0">
                <a:latin typeface="Calibri" panose="020F0502020204030204"/>
                <a:cs typeface="Calibri" panose="020F0502020204030204"/>
              </a:rPr>
              <a:t>so</a:t>
            </a:r>
            <a:r>
              <a:rPr sz="1400" b="1" spc="-15" dirty="0">
                <a:latin typeface="Calibri" panose="020F0502020204030204"/>
                <a:cs typeface="Calibri" panose="020F0502020204030204"/>
              </a:rPr>
              <a:t>f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tw</a:t>
            </a:r>
            <a:r>
              <a:rPr sz="1400" b="1" spc="-25" dirty="0">
                <a:latin typeface="Calibri" panose="020F0502020204030204"/>
                <a:cs typeface="Calibri" panose="020F0502020204030204"/>
              </a:rPr>
              <a:t>ar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0" dirty="0">
                <a:latin typeface="Calibri" panose="020F0502020204030204"/>
                <a:cs typeface="Calibri" panose="020F0502020204030204"/>
              </a:rPr>
              <a:t>s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y</a:t>
            </a:r>
            <a:r>
              <a:rPr sz="1400" b="1" spc="0" dirty="0"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m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30" dirty="0">
                <a:latin typeface="Calibri" panose="020F0502020204030204"/>
                <a:cs typeface="Calibri" panose="020F0502020204030204"/>
              </a:rPr>
              <a:t>x</a:t>
            </a:r>
            <a:r>
              <a:rPr sz="1400" b="1" spc="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v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0" dirty="0"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b="1" spc="-45" dirty="0">
                <a:latin typeface="Calibri" panose="020F0502020204030204"/>
                <a:cs typeface="Calibri" panose="020F0502020204030204"/>
              </a:rPr>
              <a:t>m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m</a:t>
            </a:r>
            <a:r>
              <a:rPr sz="1400" b="1" spc="-25" dirty="0">
                <a:latin typeface="Calibri" panose="020F0502020204030204"/>
                <a:cs typeface="Calibri" panose="020F0502020204030204"/>
              </a:rPr>
              <a:t>ar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y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9000"/>
              </a:lnSpc>
              <a:spcBef>
                <a:spcPts val="900"/>
              </a:spcBef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nd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oo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dirty="0">
                <a:latin typeface="Calibri" panose="020F0502020204030204"/>
                <a:cs typeface="Calibri" panose="020F0502020204030204"/>
              </a:rPr>
              <a:t>ay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35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oo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xp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.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an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ke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we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,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ral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ar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bo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li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fa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cc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6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.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10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55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cc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dirty="0">
                <a:latin typeface="Calibri" panose="020F0502020204030204"/>
                <a:cs typeface="Calibri" panose="020F0502020204030204"/>
              </a:rPr>
              <a:t>.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an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oo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.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10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ll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rs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oo</a:t>
            </a:r>
            <a:r>
              <a:rPr sz="110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nd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.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upd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70535" indent="-226060">
              <a:lnSpc>
                <a:spcPct val="100000"/>
              </a:lnSpc>
              <a:spcBef>
                <a:spcPts val="645"/>
              </a:spcBef>
              <a:buFont typeface="Calibri" panose="020F0502020204030204"/>
              <a:buAutoNum type="arabicPeriod"/>
              <a:tabLst>
                <a:tab pos="471170" algn="l"/>
              </a:tabLst>
            </a:pPr>
            <a:r>
              <a:rPr sz="1550" b="1" spc="25" dirty="0">
                <a:latin typeface="Calibri" panose="020F0502020204030204"/>
                <a:cs typeface="Calibri" panose="020F0502020204030204"/>
              </a:rPr>
              <a:t>P</a:t>
            </a:r>
            <a:r>
              <a:rPr sz="155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b="1" spc="-20" dirty="0">
                <a:latin typeface="Calibri" panose="020F0502020204030204"/>
                <a:cs typeface="Calibri" panose="020F0502020204030204"/>
              </a:rPr>
              <a:t>j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b="1" spc="15" dirty="0">
                <a:latin typeface="Calibri" panose="020F0502020204030204"/>
                <a:cs typeface="Calibri" panose="020F0502020204030204"/>
              </a:rPr>
              <a:t>c</a:t>
            </a:r>
            <a:r>
              <a:rPr sz="1550" b="1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b="1" spc="15" dirty="0">
                <a:latin typeface="Calibri" panose="020F0502020204030204"/>
                <a:cs typeface="Calibri" panose="020F0502020204030204"/>
              </a:rPr>
              <a:t>c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ope</a:t>
            </a:r>
            <a:r>
              <a:rPr sz="1550" b="1" spc="5" dirty="0">
                <a:latin typeface="Calibri" panose="020F0502020204030204"/>
                <a:cs typeface="Calibri" panose="020F0502020204030204"/>
              </a:rPr>
              <a:t>: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Calibri" panose="020F0502020204030204"/>
              <a:buAutoNum type="arabicPeriod"/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263525" indent="280670">
              <a:lnSpc>
                <a:spcPct val="106000"/>
              </a:lnSpc>
              <a:spcBef>
                <a:spcPts val="1380"/>
              </a:spcBef>
            </a:pPr>
            <a:r>
              <a:rPr sz="1100" spc="1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-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,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li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Ti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ke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j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ns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fun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al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 marL="689610" lvl="1" indent="-225425">
              <a:lnSpc>
                <a:spcPct val="100000"/>
              </a:lnSpc>
              <a:buFont typeface="Symbol" panose="05050102010706020507"/>
              <a:buChar char=""/>
              <a:tabLst>
                <a:tab pos="690245" algn="l"/>
              </a:tabLst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cc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un</a:t>
            </a:r>
            <a:r>
              <a:rPr sz="110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689610" lvl="1" indent="-225425">
              <a:lnSpc>
                <a:spcPct val="100000"/>
              </a:lnSpc>
              <a:spcBef>
                <a:spcPts val="165"/>
              </a:spcBef>
              <a:buFont typeface="Symbol" panose="05050102010706020507"/>
              <a:buChar char=""/>
              <a:tabLst>
                <a:tab pos="690245" algn="l"/>
              </a:tabLst>
            </a:pPr>
            <a:r>
              <a:rPr sz="1100" spc="10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pd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689610" lvl="1" indent="-225425">
              <a:lnSpc>
                <a:spcPct val="100000"/>
              </a:lnSpc>
              <a:spcBef>
                <a:spcPts val="120"/>
              </a:spcBef>
              <a:buFont typeface="Symbol" panose="05050102010706020507"/>
              <a:buChar char=""/>
              <a:tabLst>
                <a:tab pos="690245" algn="l"/>
              </a:tabLst>
            </a:pPr>
            <a:r>
              <a:rPr sz="1100" spc="2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oo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Ti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ke</a:t>
            </a:r>
            <a:r>
              <a:rPr sz="1100" dirty="0">
                <a:latin typeface="Calibri" panose="020F0502020204030204"/>
                <a:cs typeface="Calibri" panose="020F0502020204030204"/>
              </a:rPr>
              <a:t>t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550" b="1" spc="20" dirty="0">
                <a:latin typeface="Calibri" panose="020F0502020204030204"/>
                <a:cs typeface="Calibri" panose="020F0502020204030204"/>
              </a:rPr>
              <a:t>D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eve</a:t>
            </a:r>
            <a:r>
              <a:rPr sz="1550" b="1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b="1" spc="15" dirty="0">
                <a:latin typeface="Calibri" panose="020F0502020204030204"/>
                <a:cs typeface="Calibri" panose="020F0502020204030204"/>
              </a:rPr>
              <a:t>p</a:t>
            </a:r>
            <a:r>
              <a:rPr sz="15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30" dirty="0">
                <a:latin typeface="Calibri" panose="020F0502020204030204"/>
                <a:cs typeface="Calibri" panose="020F0502020204030204"/>
              </a:rPr>
              <a:t>M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odu</a:t>
            </a:r>
            <a:r>
              <a:rPr sz="1550" b="1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b="1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b="1" spc="5" dirty="0">
                <a:latin typeface="Calibri" panose="020F0502020204030204"/>
                <a:cs typeface="Calibri" panose="020F0502020204030204"/>
              </a:rPr>
              <a:t>: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470535">
              <a:lnSpc>
                <a:spcPct val="100000"/>
              </a:lnSpc>
              <a:spcBef>
                <a:spcPts val="1070"/>
              </a:spcBef>
            </a:pPr>
            <a:r>
              <a:rPr sz="1550" b="1" spc="25" dirty="0">
                <a:latin typeface="Calibri" panose="020F0502020204030204"/>
                <a:cs typeface="Calibri" panose="020F0502020204030204"/>
              </a:rPr>
              <a:t>1</a:t>
            </a:r>
            <a:r>
              <a:rPr sz="1550" b="1" spc="5" dirty="0">
                <a:latin typeface="Calibri" panose="020F0502020204030204"/>
                <a:cs typeface="Calibri" panose="020F0502020204030204"/>
              </a:rPr>
              <a:t>.</a:t>
            </a:r>
            <a:r>
              <a:rPr sz="155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Reg</a:t>
            </a:r>
            <a:r>
              <a:rPr sz="1550" b="1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b="1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b="1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b="1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b="1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b="1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55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b="1" spc="5" dirty="0">
                <a:latin typeface="Calibri" panose="020F0502020204030204"/>
                <a:cs typeface="Calibri" panose="020F0502020204030204"/>
              </a:rPr>
              <a:t>f</a:t>
            </a:r>
            <a:r>
              <a:rPr sz="155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P</a:t>
            </a:r>
            <a:r>
              <a:rPr sz="155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b="1" spc="45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b="1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enge</a:t>
            </a:r>
            <a:r>
              <a:rPr sz="155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b="1" spc="10" dirty="0">
                <a:latin typeface="Calibri" panose="020F0502020204030204"/>
                <a:cs typeface="Calibri" panose="020F0502020204030204"/>
              </a:rPr>
              <a:t>s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12700" marR="85090">
              <a:lnSpc>
                <a:spcPct val="106000"/>
              </a:lnSpc>
              <a:spcBef>
                <a:spcPts val="965"/>
              </a:spcBef>
            </a:pPr>
            <a:r>
              <a:rPr sz="11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6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dirty="0">
                <a:latin typeface="Calibri" panose="020F0502020204030204"/>
                <a:cs typeface="Calibri" panose="020F0502020204030204"/>
              </a:rPr>
              <a:t>ass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rs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cc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un</a:t>
            </a:r>
            <a:r>
              <a:rPr sz="110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oo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.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rs: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470535" indent="-226060">
              <a:lnSpc>
                <a:spcPct val="100000"/>
              </a:lnSpc>
              <a:buFont typeface="Symbol" panose="05050102010706020507"/>
              <a:buChar char=""/>
              <a:tabLst>
                <a:tab pos="471170" algn="l"/>
              </a:tabLst>
            </a:pPr>
            <a:r>
              <a:rPr sz="11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165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h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170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120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100" spc="15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nu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135890">
              <a:lnSpc>
                <a:spcPct val="106000"/>
              </a:lnSpc>
              <a:spcBef>
                <a:spcPts val="910"/>
              </a:spcBef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Al</a:t>
            </a:r>
            <a:r>
              <a:rPr sz="110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10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rs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rs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dirty="0">
                <a:latin typeface="Calibri" panose="020F0502020204030204"/>
                <a:cs typeface="Calibri" panose="020F0502020204030204"/>
              </a:rPr>
              <a:t>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70535">
              <a:lnSpc>
                <a:spcPct val="100000"/>
              </a:lnSpc>
              <a:spcBef>
                <a:spcPts val="645"/>
              </a:spcBef>
            </a:pPr>
            <a:r>
              <a:rPr sz="1550" b="1" spc="25" dirty="0">
                <a:latin typeface="Calibri" panose="020F0502020204030204"/>
                <a:cs typeface="Calibri" panose="020F0502020204030204"/>
              </a:rPr>
              <a:t>2</a:t>
            </a:r>
            <a:r>
              <a:rPr sz="1550" b="1" spc="5" dirty="0">
                <a:latin typeface="Calibri" panose="020F0502020204030204"/>
                <a:cs typeface="Calibri" panose="020F0502020204030204"/>
              </a:rPr>
              <a:t>.</a:t>
            </a:r>
            <a:r>
              <a:rPr sz="155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35" dirty="0">
                <a:latin typeface="Calibri" panose="020F0502020204030204"/>
                <a:cs typeface="Calibri" panose="020F0502020204030204"/>
              </a:rPr>
              <a:t>U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pd</a:t>
            </a:r>
            <a:r>
              <a:rPr sz="155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b="1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b="1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n</a:t>
            </a:r>
            <a:r>
              <a:rPr sz="1550" b="1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55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h</a:t>
            </a:r>
            <a:r>
              <a:rPr sz="1550" b="1" spc="1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y</a:t>
            </a:r>
            <a:r>
              <a:rPr sz="1550" b="1" spc="45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b="1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em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12700" marR="48260">
              <a:lnSpc>
                <a:spcPct val="167000"/>
              </a:lnSpc>
              <a:spcBef>
                <a:spcPts val="150"/>
              </a:spcBef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upd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qu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ass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-f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xp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.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Pass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rs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hu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cc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dirty="0">
                <a:latin typeface="Calibri" panose="020F0502020204030204"/>
                <a:cs typeface="Calibri" panose="020F0502020204030204"/>
              </a:rPr>
              <a:t>.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1227200"/>
            <a:ext cx="5559425" cy="559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535">
              <a:lnSpc>
                <a:spcPct val="100000"/>
              </a:lnSpc>
            </a:pPr>
            <a:r>
              <a:rPr sz="1550" b="1" spc="25" dirty="0">
                <a:latin typeface="Calibri" panose="020F0502020204030204"/>
                <a:cs typeface="Calibri" panose="020F0502020204030204"/>
              </a:rPr>
              <a:t>3</a:t>
            </a:r>
            <a:r>
              <a:rPr sz="1550" b="1" spc="5" dirty="0">
                <a:latin typeface="Calibri" panose="020F0502020204030204"/>
                <a:cs typeface="Calibri" panose="020F0502020204030204"/>
              </a:rPr>
              <a:t>.</a:t>
            </a:r>
            <a:r>
              <a:rPr sz="155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30" dirty="0">
                <a:latin typeface="Calibri" panose="020F0502020204030204"/>
                <a:cs typeface="Calibri" panose="020F0502020204030204"/>
              </a:rPr>
              <a:t>B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oo</a:t>
            </a:r>
            <a:r>
              <a:rPr sz="1550" b="1" spc="15" dirty="0">
                <a:latin typeface="Calibri" panose="020F0502020204030204"/>
                <a:cs typeface="Calibri" panose="020F0502020204030204"/>
              </a:rPr>
              <a:t>k</a:t>
            </a:r>
            <a:r>
              <a:rPr sz="1550" b="1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n</a:t>
            </a:r>
            <a:r>
              <a:rPr sz="1550" b="1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5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5" dirty="0">
                <a:latin typeface="Calibri" panose="020F0502020204030204"/>
                <a:cs typeface="Calibri" panose="020F0502020204030204"/>
              </a:rPr>
              <a:t>Ti</a:t>
            </a:r>
            <a:r>
              <a:rPr sz="1550" b="1" spc="15" dirty="0">
                <a:latin typeface="Calibri" panose="020F0502020204030204"/>
                <a:cs typeface="Calibri" panose="020F0502020204030204"/>
              </a:rPr>
              <a:t>ck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b="1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b="1" spc="10" dirty="0">
                <a:latin typeface="Calibri" panose="020F0502020204030204"/>
                <a:cs typeface="Calibri" panose="020F0502020204030204"/>
              </a:rPr>
              <a:t>s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7000"/>
              </a:lnSpc>
              <a:spcBef>
                <a:spcPts val="940"/>
              </a:spcBef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dirty="0">
                <a:latin typeface="Calibri" panose="020F0502020204030204"/>
                <a:cs typeface="Calibri" panose="020F0502020204030204"/>
              </a:rPr>
              <a:t>ass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rs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an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6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rfa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gg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dirty="0">
                <a:latin typeface="Calibri" panose="020F0502020204030204"/>
                <a:cs typeface="Calibri" panose="020F0502020204030204"/>
              </a:rPr>
              <a:t>.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nu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10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ye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dirty="0">
                <a:latin typeface="Calibri" panose="020F0502020204030204"/>
                <a:cs typeface="Calibri" panose="020F0502020204030204"/>
              </a:rPr>
              <a:t>.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Pas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rs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an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ke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cc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dirty="0">
                <a:latin typeface="Calibri" panose="020F0502020204030204"/>
                <a:cs typeface="Calibri" panose="020F0502020204030204"/>
              </a:rPr>
              <a:t>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4318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Pass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rs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935"/>
              </a:spcBef>
              <a:buFont typeface="Wingdings" panose="05000000000000000000"/>
              <a:buChar char=""/>
              <a:tabLst>
                <a:tab pos="471170" algn="l"/>
              </a:tabLst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120"/>
              </a:spcBef>
              <a:buFont typeface="Wingdings" panose="05000000000000000000"/>
              <a:buChar char=""/>
              <a:tabLst>
                <a:tab pos="471170" algn="l"/>
              </a:tabLst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120"/>
              </a:spcBef>
              <a:buFont typeface="Wingdings" panose="05000000000000000000"/>
              <a:buChar char=""/>
              <a:tabLst>
                <a:tab pos="471170" algn="l"/>
              </a:tabLst>
            </a:pPr>
            <a:r>
              <a:rPr sz="1100" spc="2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oo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ke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120"/>
              </a:spcBef>
              <a:buFont typeface="Wingdings" panose="05000000000000000000"/>
              <a:buChar char=""/>
              <a:tabLst>
                <a:tab pos="471170" algn="l"/>
              </a:tabLst>
            </a:pPr>
            <a:r>
              <a:rPr sz="1100" spc="-25" dirty="0">
                <a:latin typeface="Calibri" panose="020F0502020204030204"/>
                <a:cs typeface="Calibri" panose="020F0502020204030204"/>
              </a:rPr>
              <a:t>Re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ss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470535">
              <a:lnSpc>
                <a:spcPct val="100000"/>
              </a:lnSpc>
            </a:pPr>
            <a:r>
              <a:rPr sz="1550" b="1" spc="25" dirty="0">
                <a:latin typeface="Calibri" panose="020F0502020204030204"/>
                <a:cs typeface="Calibri" panose="020F0502020204030204"/>
              </a:rPr>
              <a:t>4</a:t>
            </a:r>
            <a:r>
              <a:rPr sz="1550" b="1" spc="5" dirty="0">
                <a:latin typeface="Calibri" panose="020F0502020204030204"/>
                <a:cs typeface="Calibri" panose="020F0502020204030204"/>
              </a:rPr>
              <a:t>.</a:t>
            </a:r>
            <a:r>
              <a:rPr sz="155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P</a:t>
            </a:r>
            <a:r>
              <a:rPr sz="155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y</a:t>
            </a:r>
            <a:r>
              <a:rPr sz="1550" b="1" spc="30" dirty="0">
                <a:latin typeface="Calibri" panose="020F0502020204030204"/>
                <a:cs typeface="Calibri" panose="020F0502020204030204"/>
              </a:rPr>
              <a:t>m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en</a:t>
            </a:r>
            <a:r>
              <a:rPr sz="1550" b="1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30" dirty="0">
                <a:latin typeface="Calibri" panose="020F0502020204030204"/>
                <a:cs typeface="Calibri" panose="020F0502020204030204"/>
              </a:rPr>
              <a:t>M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b="1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ho</a:t>
            </a:r>
            <a:r>
              <a:rPr sz="1550" b="1" spc="15" dirty="0">
                <a:latin typeface="Calibri" panose="020F0502020204030204"/>
                <a:cs typeface="Calibri" panose="020F0502020204030204"/>
              </a:rPr>
              <a:t>d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270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100" dirty="0">
                <a:latin typeface="Calibri" panose="020F0502020204030204"/>
                <a:cs typeface="Calibri" panose="020F0502020204030204"/>
              </a:rPr>
              <a:t>Pass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rs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3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/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ar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dirty="0">
                <a:latin typeface="Calibri" panose="020F0502020204030204"/>
                <a:cs typeface="Calibri" panose="020F0502020204030204"/>
              </a:rPr>
              <a:t>,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3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nsf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r,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100" spc="15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upd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5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qu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nd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550" b="1" spc="25" dirty="0">
                <a:latin typeface="Calibri" panose="020F0502020204030204"/>
                <a:cs typeface="Calibri" panose="020F0502020204030204"/>
              </a:rPr>
              <a:t>Requ</a:t>
            </a:r>
            <a:r>
              <a:rPr sz="1550" b="1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b="1" spc="30" dirty="0">
                <a:latin typeface="Calibri" panose="020F0502020204030204"/>
                <a:cs typeface="Calibri" panose="020F0502020204030204"/>
              </a:rPr>
              <a:t>m</a:t>
            </a:r>
            <a:r>
              <a:rPr sz="1550" b="1" spc="25" dirty="0">
                <a:latin typeface="Calibri" panose="020F0502020204030204"/>
                <a:cs typeface="Calibri" panose="020F0502020204030204"/>
              </a:rPr>
              <a:t>en</a:t>
            </a:r>
            <a:r>
              <a:rPr sz="1550" b="1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b="1" spc="10" dirty="0">
                <a:latin typeface="Calibri" panose="020F0502020204030204"/>
                <a:cs typeface="Calibri" panose="020F0502020204030204"/>
              </a:rPr>
              <a:t>s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-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F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unc</a:t>
            </a:r>
            <a:r>
              <a:rPr sz="1400" spc="0" dirty="0">
                <a:latin typeface="Calibri" panose="020F0502020204030204"/>
                <a:cs typeface="Calibri" panose="020F0502020204030204"/>
              </a:rPr>
              <a:t>ti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al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qu</a:t>
            </a:r>
            <a:r>
              <a:rPr sz="1400" spc="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m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5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dirty="0">
                <a:latin typeface="Calibri" panose="020F0502020204030204"/>
                <a:cs typeface="Calibri" panose="020F0502020204030204"/>
              </a:rPr>
              <a:t>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1070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100" dirty="0">
                <a:latin typeface="Calibri" panose="020F0502020204030204"/>
                <a:cs typeface="Calibri" panose="020F0502020204030204"/>
              </a:rPr>
              <a:t>Pass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165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ra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120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1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at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dirty="0">
                <a:latin typeface="Calibri" panose="020F0502020204030204"/>
                <a:cs typeface="Calibri" panose="020F0502020204030204"/>
              </a:rPr>
              <a:t>/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j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s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-N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dirty="0">
                <a:latin typeface="Calibri" panose="020F0502020204030204"/>
                <a:cs typeface="Calibri" panose="020F0502020204030204"/>
              </a:rPr>
              <a:t>-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F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spc="2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spc="0" dirty="0">
                <a:latin typeface="Calibri" panose="020F0502020204030204"/>
                <a:cs typeface="Calibri" panose="020F0502020204030204"/>
              </a:rPr>
              <a:t>ti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on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al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qu</a:t>
            </a:r>
            <a:r>
              <a:rPr sz="1400" spc="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m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1070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ff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165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1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120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100" spc="-25" dirty="0">
                <a:latin typeface="Calibri" panose="020F0502020204030204"/>
                <a:cs typeface="Calibri" panose="020F0502020204030204"/>
              </a:rPr>
              <a:t>Re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li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4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ili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latin typeface="Calibri" panose="020F0502020204030204"/>
                <a:cs typeface="Calibri" panose="020F0502020204030204"/>
              </a:rPr>
              <a:t>y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4075" y="1228724"/>
            <a:ext cx="47117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WB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2" y="6547222"/>
            <a:ext cx="5128895" cy="247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50">
              <a:lnSpc>
                <a:spcPct val="100000"/>
              </a:lnSpc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RI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SK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NA</a:t>
            </a:r>
            <a:r>
              <a:rPr sz="1800" b="1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550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dirty="0">
                <a:latin typeface="Calibri" panose="020F0502020204030204"/>
                <a:cs typeface="Calibri" panose="020F0502020204030204"/>
              </a:rPr>
              <a:t>m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sk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5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d</a:t>
            </a:r>
            <a:r>
              <a:rPr sz="15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wi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th</a:t>
            </a:r>
            <a:r>
              <a:rPr sz="15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550" spc="7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j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ct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–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1165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550" spc="15" dirty="0">
                <a:latin typeface="Calibri" panose="020F0502020204030204"/>
                <a:cs typeface="Calibri" panose="020F0502020204030204"/>
              </a:rPr>
              <a:t>P</a:t>
            </a:r>
            <a:r>
              <a:rPr sz="155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75" dirty="0">
                <a:latin typeface="Calibri" panose="020F0502020204030204"/>
                <a:cs typeface="Calibri" panose="020F0502020204030204"/>
              </a:rPr>
              <a:t>g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5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f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l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fo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m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300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55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550" spc="50" dirty="0">
                <a:latin typeface="Calibri" panose="020F0502020204030204"/>
                <a:cs typeface="Calibri" panose="020F0502020204030204"/>
              </a:rPr>
              <a:t>c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rr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ct</a:t>
            </a:r>
            <a:r>
              <a:rPr sz="15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n</a:t>
            </a:r>
            <a:r>
              <a:rPr sz="1550" dirty="0">
                <a:latin typeface="Calibri" panose="020F0502020204030204"/>
                <a:cs typeface="Calibri" panose="020F0502020204030204"/>
              </a:rPr>
              <a:t>f</a:t>
            </a:r>
            <a:r>
              <a:rPr sz="155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dirty="0">
                <a:latin typeface="Calibri" panose="020F0502020204030204"/>
                <a:cs typeface="Calibri" panose="020F0502020204030204"/>
              </a:rPr>
              <a:t>m</a:t>
            </a:r>
            <a:r>
              <a:rPr sz="1550" spc="6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5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550" spc="7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d</a:t>
            </a:r>
            <a:r>
              <a:rPr sz="15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y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h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spc="65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en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g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s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300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550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yst</a:t>
            </a:r>
            <a:r>
              <a:rPr sz="1550" spc="30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m</a:t>
            </a:r>
            <a:r>
              <a:rPr sz="15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l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g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s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300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550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yst</a:t>
            </a:r>
            <a:r>
              <a:rPr sz="1550" spc="30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m</a:t>
            </a:r>
            <a:r>
              <a:rPr sz="15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p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30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d</a:t>
            </a:r>
            <a:r>
              <a:rPr sz="15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30" dirty="0">
                <a:latin typeface="Calibri" panose="020F0502020204030204"/>
                <a:cs typeface="Calibri" panose="020F0502020204030204"/>
              </a:rPr>
              <a:t>w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th</a:t>
            </a:r>
            <a:r>
              <a:rPr sz="15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l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5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70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550" dirty="0">
                <a:latin typeface="Calibri" panose="020F0502020204030204"/>
                <a:cs typeface="Calibri" panose="020F0502020204030204"/>
              </a:rPr>
              <a:t>f</a:t>
            </a:r>
            <a:r>
              <a:rPr sz="155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7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dirty="0">
                <a:latin typeface="Calibri" panose="020F0502020204030204"/>
                <a:cs typeface="Calibri" panose="020F0502020204030204"/>
              </a:rPr>
              <a:t>m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n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470535" indent="-226060">
              <a:lnSpc>
                <a:spcPct val="100000"/>
              </a:lnSpc>
              <a:spcBef>
                <a:spcPts val="250"/>
              </a:spcBef>
              <a:buFont typeface="Symbol" panose="05050102010706020507"/>
              <a:buChar char=""/>
              <a:tabLst>
                <a:tab pos="471170" algn="l"/>
              </a:tabLst>
            </a:pPr>
            <a:r>
              <a:rPr sz="1550" spc="15" dirty="0">
                <a:latin typeface="Calibri" panose="020F0502020204030204"/>
                <a:cs typeface="Calibri" panose="020F0502020204030204"/>
              </a:rPr>
              <a:t>Pay</a:t>
            </a:r>
            <a:r>
              <a:rPr sz="1550" spc="50" dirty="0">
                <a:latin typeface="Calibri" panose="020F0502020204030204"/>
                <a:cs typeface="Calibri" panose="020F0502020204030204"/>
              </a:rPr>
              <a:t>m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en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g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30" dirty="0">
                <a:latin typeface="Calibri" panose="020F0502020204030204"/>
                <a:cs typeface="Calibri" panose="020F0502020204030204"/>
              </a:rPr>
              <a:t>w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y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n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80" dirty="0">
                <a:latin typeface="Calibri" panose="020F0502020204030204"/>
                <a:cs typeface="Calibri" panose="020F0502020204030204"/>
              </a:rPr>
              <a:t>w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k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5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p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l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y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550" spc="5" dirty="0">
                <a:latin typeface="Calibri" panose="020F0502020204030204"/>
                <a:cs typeface="Calibri" panose="020F0502020204030204"/>
              </a:rPr>
              <a:t>W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60" dirty="0">
                <a:latin typeface="Calibri" panose="020F0502020204030204"/>
                <a:cs typeface="Calibri" panose="020F0502020204030204"/>
              </a:rPr>
              <a:t>v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ri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d</a:t>
            </a:r>
            <a:r>
              <a:rPr sz="15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b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to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d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l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l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h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60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e</a:t>
            </a:r>
            <a:r>
              <a:rPr sz="15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sk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5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5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r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Calibri" panose="020F0502020204030204"/>
                <a:cs typeface="Calibri" panose="020F0502020204030204"/>
              </a:rPr>
              <a:t>m</a:t>
            </a:r>
            <a:r>
              <a:rPr sz="1550" spc="40" dirty="0">
                <a:latin typeface="Calibri" panose="020F0502020204030204"/>
                <a:cs typeface="Calibri" panose="020F0502020204030204"/>
              </a:rPr>
              <a:t>o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de</a:t>
            </a:r>
            <a:r>
              <a:rPr sz="1550" spc="70" dirty="0">
                <a:latin typeface="Calibri" panose="020F0502020204030204"/>
                <a:cs typeface="Calibri" panose="020F0502020204030204"/>
              </a:rPr>
              <a:t>l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.</a:t>
            </a:r>
            <a:endParaRPr sz="15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005583"/>
            <a:ext cx="5730240" cy="3985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935318"/>
            <a:ext cx="21037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spc="-30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20" dirty="0">
                <a:latin typeface="Agency FB" panose="020B0503020202020204"/>
                <a:cs typeface="Agency FB" panose="020B0503020202020204"/>
              </a:rPr>
              <a:t>c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h</a:t>
            </a:r>
            <a:r>
              <a:rPr sz="2400" spc="100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-130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70" dirty="0">
                <a:latin typeface="Agency FB" panose="020B0503020202020204"/>
                <a:cs typeface="Agency FB" panose="020B0503020202020204"/>
              </a:rPr>
              <a:t>c</a:t>
            </a:r>
            <a:r>
              <a:rPr sz="2400" spc="-85" dirty="0">
                <a:latin typeface="Agency FB" panose="020B0503020202020204"/>
                <a:cs typeface="Agency FB" panose="020B0503020202020204"/>
              </a:rPr>
              <a:t>t</a:t>
            </a:r>
            <a:r>
              <a:rPr sz="2400" spc="50" dirty="0">
                <a:latin typeface="Agency FB" panose="020B0503020202020204"/>
                <a:cs typeface="Agency FB" panose="020B0503020202020204"/>
              </a:rPr>
              <a:t>u</a:t>
            </a:r>
            <a:r>
              <a:rPr sz="2400" spc="-30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g</a:t>
            </a:r>
            <a:r>
              <a:rPr sz="2400" spc="-2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m</a:t>
            </a:r>
            <a:endParaRPr sz="2400">
              <a:latin typeface="Agency FB" panose="020B0503020202020204"/>
              <a:cs typeface="Agency FB" panose="020B05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7" y="4528037"/>
            <a:ext cx="17621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0" dirty="0">
                <a:latin typeface="Agency FB" panose="020B0503020202020204"/>
                <a:cs typeface="Agency FB" panose="020B0503020202020204"/>
              </a:rPr>
              <a:t>U</a:t>
            </a:r>
            <a:r>
              <a:rPr sz="2400" spc="45" dirty="0">
                <a:latin typeface="Agency FB" panose="020B0503020202020204"/>
                <a:cs typeface="Agency FB" panose="020B0503020202020204"/>
              </a:rPr>
              <a:t>s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e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0" dirty="0">
                <a:latin typeface="Agency FB" panose="020B0503020202020204"/>
                <a:cs typeface="Agency FB" panose="020B0503020202020204"/>
              </a:rPr>
              <a:t>c</a:t>
            </a:r>
            <a:r>
              <a:rPr sz="2400" spc="-4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se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Agency FB" panose="020B0503020202020204"/>
                <a:cs typeface="Agency FB" panose="020B0503020202020204"/>
              </a:rPr>
              <a:t>D</a:t>
            </a:r>
            <a:r>
              <a:rPr sz="2400" spc="-5" dirty="0">
                <a:latin typeface="Agency FB" panose="020B0503020202020204"/>
                <a:cs typeface="Agency FB" panose="020B0503020202020204"/>
              </a:rPr>
              <a:t>i</a:t>
            </a:r>
            <a:r>
              <a:rPr sz="2400" spc="10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g</a:t>
            </a:r>
            <a:r>
              <a:rPr sz="2400" spc="-25" dirty="0">
                <a:latin typeface="Agency FB" panose="020B0503020202020204"/>
                <a:cs typeface="Agency FB" panose="020B0503020202020204"/>
              </a:rPr>
              <a:t>r</a:t>
            </a:r>
            <a:r>
              <a:rPr sz="2400" spc="5" dirty="0">
                <a:latin typeface="Agency FB" panose="020B0503020202020204"/>
                <a:cs typeface="Agency FB" panose="020B0503020202020204"/>
              </a:rPr>
              <a:t>a</a:t>
            </a:r>
            <a:r>
              <a:rPr sz="2400" dirty="0">
                <a:latin typeface="Agency FB" panose="020B0503020202020204"/>
                <a:cs typeface="Agency FB" panose="020B0503020202020204"/>
              </a:rPr>
              <a:t>m</a:t>
            </a:r>
            <a:endParaRPr sz="2400">
              <a:latin typeface="Agency FB" panose="020B0503020202020204"/>
              <a:cs typeface="Agency FB" panose="020B05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307" y="8511298"/>
            <a:ext cx="5686425" cy="42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00"/>
              </a:lnSpc>
            </a:pPr>
            <a:r>
              <a:rPr sz="1400" spc="50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h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ab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o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v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u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>
                <a:latin typeface="Arial" panose="020B0604020202020204"/>
                <a:cs typeface="Arial" panose="020B0604020202020204"/>
              </a:rPr>
              <a:t>c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d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ag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m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how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ho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w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h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2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c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o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rs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pa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ss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enge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an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ad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m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n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c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u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cc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an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m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od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fy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th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da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ta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v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il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ab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th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pp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lic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408175"/>
            <a:ext cx="5727710" cy="2953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4998720"/>
            <a:ext cx="5958078" cy="3366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9009" y="1393179"/>
            <a:ext cx="591185" cy="601980"/>
          </a:xfrm>
          <a:custGeom>
            <a:avLst/>
            <a:gdLst/>
            <a:ahLst/>
            <a:cxnLst/>
            <a:rect l="l" t="t" r="r" b="b"/>
            <a:pathLst>
              <a:path w="591184" h="601980">
                <a:moveTo>
                  <a:pt x="492648" y="0"/>
                </a:moveTo>
                <a:lnTo>
                  <a:pt x="84297" y="1022"/>
                </a:lnTo>
                <a:lnTo>
                  <a:pt x="45046" y="15753"/>
                </a:lnTo>
                <a:lnTo>
                  <a:pt x="15930" y="44774"/>
                </a:lnTo>
                <a:lnTo>
                  <a:pt x="1071" y="83962"/>
                </a:lnTo>
                <a:lnTo>
                  <a:pt x="0" y="98572"/>
                </a:lnTo>
                <a:lnTo>
                  <a:pt x="1019" y="517683"/>
                </a:lnTo>
                <a:lnTo>
                  <a:pt x="15745" y="556929"/>
                </a:lnTo>
                <a:lnTo>
                  <a:pt x="44766" y="586046"/>
                </a:lnTo>
                <a:lnTo>
                  <a:pt x="83960" y="600907"/>
                </a:lnTo>
                <a:lnTo>
                  <a:pt x="98572" y="601979"/>
                </a:lnTo>
                <a:lnTo>
                  <a:pt x="506871" y="600963"/>
                </a:lnTo>
                <a:lnTo>
                  <a:pt x="546126" y="586244"/>
                </a:lnTo>
                <a:lnTo>
                  <a:pt x="575251" y="557228"/>
                </a:lnTo>
                <a:lnTo>
                  <a:pt x="590117" y="518044"/>
                </a:lnTo>
                <a:lnTo>
                  <a:pt x="591190" y="503438"/>
                </a:lnTo>
                <a:lnTo>
                  <a:pt x="590170" y="84319"/>
                </a:lnTo>
                <a:lnTo>
                  <a:pt x="575446" y="45058"/>
                </a:lnTo>
                <a:lnTo>
                  <a:pt x="546431" y="15934"/>
                </a:lnTo>
                <a:lnTo>
                  <a:pt x="507252" y="1072"/>
                </a:lnTo>
                <a:lnTo>
                  <a:pt x="49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0950" y="3024134"/>
            <a:ext cx="495300" cy="609600"/>
          </a:xfrm>
          <a:custGeom>
            <a:avLst/>
            <a:gdLst/>
            <a:ahLst/>
            <a:cxnLst/>
            <a:rect l="l" t="t" r="r" b="b"/>
            <a:pathLst>
              <a:path w="495300" h="609600">
                <a:moveTo>
                  <a:pt x="0" y="609599"/>
                </a:moveTo>
                <a:lnTo>
                  <a:pt x="495299" y="609599"/>
                </a:lnTo>
                <a:lnTo>
                  <a:pt x="4952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10000" y="3929009"/>
            <a:ext cx="333375" cy="390525"/>
          </a:xfrm>
          <a:custGeom>
            <a:avLst/>
            <a:gdLst/>
            <a:ahLst/>
            <a:cxnLst/>
            <a:rect l="l" t="t" r="r" b="b"/>
            <a:pathLst>
              <a:path w="333375" h="390525">
                <a:moveTo>
                  <a:pt x="0" y="390524"/>
                </a:moveTo>
                <a:lnTo>
                  <a:pt x="333374" y="390524"/>
                </a:lnTo>
                <a:lnTo>
                  <a:pt x="333374" y="0"/>
                </a:lnTo>
                <a:lnTo>
                  <a:pt x="0" y="0"/>
                </a:lnTo>
                <a:lnTo>
                  <a:pt x="0" y="390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4251</Words>
  <Application>Microsoft Office PowerPoint</Application>
  <PresentationFormat>Custom</PresentationFormat>
  <Paragraphs>654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Agency FB</vt:lpstr>
      <vt:lpstr>Arial</vt:lpstr>
      <vt:lpstr>Calibri</vt:lpstr>
      <vt:lpstr>Consolas</vt:lpstr>
      <vt:lpstr>Consolas-Italic</vt:lpstr>
      <vt:lpstr>Impact</vt:lpstr>
      <vt:lpstr>Segoe UI</vt:lpstr>
      <vt:lpstr>Stencil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USER STORY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Ritwik Gupta</cp:lastModifiedBy>
  <cp:revision>5</cp:revision>
  <dcterms:created xsi:type="dcterms:W3CDTF">2021-06-01T13:46:00Z</dcterms:created>
  <dcterms:modified xsi:type="dcterms:W3CDTF">2021-06-01T13:05:35Z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2021-06-01T00:00:00Z</vt:filetime>
  </property>
  <property fmtid="{D5CDD505-2E9C-101B-9397-08002B2CF9AE}" pid="3" name="LastSaved">
    <vt:filetime>2021-06-01T00:00:00Z</vt:filetime>
  </property>
  <property fmtid="{D5CDD505-2E9C-101B-9397-08002B2CF9AE}" pid="4" name="KSOProductBuildVer">
    <vt:lpwstr>1033-11.2.0.8343</vt:lpwstr>
  </property>
</Properties>
</file>