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0D47B-D1D5-48FE-8C60-5E1083067D5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27A2553-66F2-47E2-A6A2-2A4FF206E7DA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</a:p>
      </dgm:t>
    </dgm:pt>
    <dgm:pt modelId="{F38D5F82-F991-45CB-A1D7-2FEE093BF893}" type="parTrans" cxnId="{4905D787-716E-4EC1-AC8A-106664FAD4EE}">
      <dgm:prSet/>
      <dgm:spPr/>
      <dgm:t>
        <a:bodyPr/>
        <a:lstStyle/>
        <a:p>
          <a:endParaRPr lang="en-IN"/>
        </a:p>
      </dgm:t>
    </dgm:pt>
    <dgm:pt modelId="{D10E28A9-53CA-47CF-8657-B2D99182FE8B}" type="sibTrans" cxnId="{4905D787-716E-4EC1-AC8A-106664FAD4EE}">
      <dgm:prSet/>
      <dgm:spPr/>
      <dgm:t>
        <a:bodyPr/>
        <a:lstStyle/>
        <a:p>
          <a:endParaRPr lang="en-IN"/>
        </a:p>
      </dgm:t>
    </dgm:pt>
    <dgm:pt modelId="{1655BDB4-2010-43F9-B466-B99C73AB08F9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DATA PROCESSING/CLEANING</a:t>
          </a:r>
        </a:p>
      </dgm:t>
    </dgm:pt>
    <dgm:pt modelId="{E6B098E5-9081-4E14-BE41-4A1909C3A15C}" type="parTrans" cxnId="{132E3745-8FD5-4A6E-BFC9-116C8840CAB8}">
      <dgm:prSet/>
      <dgm:spPr/>
      <dgm:t>
        <a:bodyPr/>
        <a:lstStyle/>
        <a:p>
          <a:endParaRPr lang="en-IN"/>
        </a:p>
      </dgm:t>
    </dgm:pt>
    <dgm:pt modelId="{8EBCD648-AB68-4DD4-B58D-45B00DCAE880}" type="sibTrans" cxnId="{132E3745-8FD5-4A6E-BFC9-116C8840CAB8}">
      <dgm:prSet/>
      <dgm:spPr/>
      <dgm:t>
        <a:bodyPr/>
        <a:lstStyle/>
        <a:p>
          <a:endParaRPr lang="en-IN"/>
        </a:p>
      </dgm:t>
    </dgm:pt>
    <dgm:pt modelId="{F8951E17-2405-4536-B8F0-4B4AF0525D75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2CBF5550-084B-4B86-8BC8-35BCD473061A}" type="parTrans" cxnId="{E62FC75B-D2FD-4FFC-B35A-0427F4F4A826}">
      <dgm:prSet/>
      <dgm:spPr/>
      <dgm:t>
        <a:bodyPr/>
        <a:lstStyle/>
        <a:p>
          <a:endParaRPr lang="en-IN"/>
        </a:p>
      </dgm:t>
    </dgm:pt>
    <dgm:pt modelId="{05905E1D-D4DF-4AEB-B8D2-C562CF2894F6}" type="sibTrans" cxnId="{E62FC75B-D2FD-4FFC-B35A-0427F4F4A826}">
      <dgm:prSet/>
      <dgm:spPr/>
      <dgm:t>
        <a:bodyPr/>
        <a:lstStyle/>
        <a:p>
          <a:endParaRPr lang="en-IN"/>
        </a:p>
      </dgm:t>
    </dgm:pt>
    <dgm:pt modelId="{BFADB571-7710-43BD-9AC8-B26D0117D731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gm:t>
    </dgm:pt>
    <dgm:pt modelId="{4CAF373A-59DF-43B6-B7F4-1745A32AE20F}" type="parTrans" cxnId="{0F575C2F-A8B2-421B-ADC4-2BAB7668500B}">
      <dgm:prSet/>
      <dgm:spPr/>
      <dgm:t>
        <a:bodyPr/>
        <a:lstStyle/>
        <a:p>
          <a:endParaRPr lang="en-IN"/>
        </a:p>
      </dgm:t>
    </dgm:pt>
    <dgm:pt modelId="{51581EFC-E877-44A7-8997-90E142A50CCA}" type="sibTrans" cxnId="{0F575C2F-A8B2-421B-ADC4-2BAB7668500B}">
      <dgm:prSet/>
      <dgm:spPr/>
      <dgm:t>
        <a:bodyPr/>
        <a:lstStyle/>
        <a:p>
          <a:endParaRPr lang="en-IN"/>
        </a:p>
      </dgm:t>
    </dgm:pt>
    <dgm:pt modelId="{D921CA70-9B49-4FFF-94B8-3C1C221000E3}">
      <dgm:prSet phldrT="[Text]"/>
      <dgm:spPr/>
      <dgm:t>
        <a:bodyPr/>
        <a:lstStyle/>
        <a:p>
          <a:r>
            <a:rPr lang="en-IN" b="1" dirty="0">
              <a:latin typeface="Arial" panose="020B0604020202020204" pitchFamily="34" charset="0"/>
              <a:cs typeface="Arial" panose="020B0604020202020204" pitchFamily="34" charset="0"/>
            </a:rPr>
            <a:t>CHOOSING BEST ACCURACY MODEL</a:t>
          </a:r>
        </a:p>
      </dgm:t>
    </dgm:pt>
    <dgm:pt modelId="{225976CD-A10F-412A-ACFA-A6F8FCDD1F47}" type="parTrans" cxnId="{9D4C7EE4-D3B5-460D-8C6C-BF2C799E335A}">
      <dgm:prSet/>
      <dgm:spPr/>
      <dgm:t>
        <a:bodyPr/>
        <a:lstStyle/>
        <a:p>
          <a:endParaRPr lang="en-IN"/>
        </a:p>
      </dgm:t>
    </dgm:pt>
    <dgm:pt modelId="{4E26EE08-D222-4028-BD5D-F1CDC75932AC}" type="sibTrans" cxnId="{9D4C7EE4-D3B5-460D-8C6C-BF2C799E335A}">
      <dgm:prSet/>
      <dgm:spPr/>
      <dgm:t>
        <a:bodyPr/>
        <a:lstStyle/>
        <a:p>
          <a:endParaRPr lang="en-IN"/>
        </a:p>
      </dgm:t>
    </dgm:pt>
    <dgm:pt modelId="{D13CB862-06FC-47B7-BEF2-FD57395D12D9}" type="pres">
      <dgm:prSet presAssocID="{AE30D47B-D1D5-48FE-8C60-5E1083067D55}" presName="diagram" presStyleCnt="0">
        <dgm:presLayoutVars>
          <dgm:dir/>
          <dgm:resizeHandles val="exact"/>
        </dgm:presLayoutVars>
      </dgm:prSet>
      <dgm:spPr/>
    </dgm:pt>
    <dgm:pt modelId="{8DEEC7F7-AC7E-425A-83E9-402DD0B5D292}" type="pres">
      <dgm:prSet presAssocID="{F27A2553-66F2-47E2-A6A2-2A4FF206E7DA}" presName="node" presStyleLbl="node1" presStyleIdx="0" presStyleCnt="5">
        <dgm:presLayoutVars>
          <dgm:bulletEnabled val="1"/>
        </dgm:presLayoutVars>
      </dgm:prSet>
      <dgm:spPr/>
    </dgm:pt>
    <dgm:pt modelId="{4711CF49-635B-46EA-A12A-6FE8DFC47B9B}" type="pres">
      <dgm:prSet presAssocID="{D10E28A9-53CA-47CF-8657-B2D99182FE8B}" presName="sibTrans" presStyleLbl="sibTrans2D1" presStyleIdx="0" presStyleCnt="4"/>
      <dgm:spPr/>
    </dgm:pt>
    <dgm:pt modelId="{B0F237A5-4FCA-45B1-B35B-EE866CD2B7ED}" type="pres">
      <dgm:prSet presAssocID="{D10E28A9-53CA-47CF-8657-B2D99182FE8B}" presName="connectorText" presStyleLbl="sibTrans2D1" presStyleIdx="0" presStyleCnt="4"/>
      <dgm:spPr/>
    </dgm:pt>
    <dgm:pt modelId="{D3F7C4F4-FD31-4F51-B277-1EB767A7A158}" type="pres">
      <dgm:prSet presAssocID="{1655BDB4-2010-43F9-B466-B99C73AB08F9}" presName="node" presStyleLbl="node1" presStyleIdx="1" presStyleCnt="5">
        <dgm:presLayoutVars>
          <dgm:bulletEnabled val="1"/>
        </dgm:presLayoutVars>
      </dgm:prSet>
      <dgm:spPr/>
    </dgm:pt>
    <dgm:pt modelId="{B5600FDD-9C40-4873-885B-CDD302A5219D}" type="pres">
      <dgm:prSet presAssocID="{8EBCD648-AB68-4DD4-B58D-45B00DCAE880}" presName="sibTrans" presStyleLbl="sibTrans2D1" presStyleIdx="1" presStyleCnt="4"/>
      <dgm:spPr/>
    </dgm:pt>
    <dgm:pt modelId="{8B9646A4-0ACE-4A18-A526-4522C7A213C2}" type="pres">
      <dgm:prSet presAssocID="{8EBCD648-AB68-4DD4-B58D-45B00DCAE880}" presName="connectorText" presStyleLbl="sibTrans2D1" presStyleIdx="1" presStyleCnt="4"/>
      <dgm:spPr/>
    </dgm:pt>
    <dgm:pt modelId="{8D4E9A2E-9FCA-4B41-AA3B-106EE6EC05A6}" type="pres">
      <dgm:prSet presAssocID="{F8951E17-2405-4536-B8F0-4B4AF0525D75}" presName="node" presStyleLbl="node1" presStyleIdx="2" presStyleCnt="5">
        <dgm:presLayoutVars>
          <dgm:bulletEnabled val="1"/>
        </dgm:presLayoutVars>
      </dgm:prSet>
      <dgm:spPr/>
    </dgm:pt>
    <dgm:pt modelId="{C568A1C2-F84E-444F-AFD6-4404C9A53CEE}" type="pres">
      <dgm:prSet presAssocID="{05905E1D-D4DF-4AEB-B8D2-C562CF2894F6}" presName="sibTrans" presStyleLbl="sibTrans2D1" presStyleIdx="2" presStyleCnt="4"/>
      <dgm:spPr/>
    </dgm:pt>
    <dgm:pt modelId="{47E1C193-CFF2-48DC-9887-1D1819370633}" type="pres">
      <dgm:prSet presAssocID="{05905E1D-D4DF-4AEB-B8D2-C562CF2894F6}" presName="connectorText" presStyleLbl="sibTrans2D1" presStyleIdx="2" presStyleCnt="4"/>
      <dgm:spPr/>
    </dgm:pt>
    <dgm:pt modelId="{434609D1-AE7E-4956-BB28-5CCE4D065923}" type="pres">
      <dgm:prSet presAssocID="{BFADB571-7710-43BD-9AC8-B26D0117D731}" presName="node" presStyleLbl="node1" presStyleIdx="3" presStyleCnt="5" custLinFactNeighborX="1018" custLinFactNeighborY="-1697">
        <dgm:presLayoutVars>
          <dgm:bulletEnabled val="1"/>
        </dgm:presLayoutVars>
      </dgm:prSet>
      <dgm:spPr/>
    </dgm:pt>
    <dgm:pt modelId="{AE2423A8-8F9F-415C-B393-3C3B87DDFDE4}" type="pres">
      <dgm:prSet presAssocID="{51581EFC-E877-44A7-8997-90E142A50CCA}" presName="sibTrans" presStyleLbl="sibTrans2D1" presStyleIdx="3" presStyleCnt="4"/>
      <dgm:spPr/>
    </dgm:pt>
    <dgm:pt modelId="{805E1240-ED9D-48DF-8A54-0B8C5D26EE20}" type="pres">
      <dgm:prSet presAssocID="{51581EFC-E877-44A7-8997-90E142A50CCA}" presName="connectorText" presStyleLbl="sibTrans2D1" presStyleIdx="3" presStyleCnt="4"/>
      <dgm:spPr/>
    </dgm:pt>
    <dgm:pt modelId="{210AA28F-711C-4116-BC1A-BAD3110228EE}" type="pres">
      <dgm:prSet presAssocID="{D921CA70-9B49-4FFF-94B8-3C1C221000E3}" presName="node" presStyleLbl="node1" presStyleIdx="4" presStyleCnt="5">
        <dgm:presLayoutVars>
          <dgm:bulletEnabled val="1"/>
        </dgm:presLayoutVars>
      </dgm:prSet>
      <dgm:spPr/>
    </dgm:pt>
  </dgm:ptLst>
  <dgm:cxnLst>
    <dgm:cxn modelId="{0F575C2F-A8B2-421B-ADC4-2BAB7668500B}" srcId="{AE30D47B-D1D5-48FE-8C60-5E1083067D55}" destId="{BFADB571-7710-43BD-9AC8-B26D0117D731}" srcOrd="3" destOrd="0" parTransId="{4CAF373A-59DF-43B6-B7F4-1745A32AE20F}" sibTransId="{51581EFC-E877-44A7-8997-90E142A50CCA}"/>
    <dgm:cxn modelId="{F7193533-934B-47D2-8C40-DA53079B8550}" type="presOf" srcId="{D921CA70-9B49-4FFF-94B8-3C1C221000E3}" destId="{210AA28F-711C-4116-BC1A-BAD3110228EE}" srcOrd="0" destOrd="0" presId="urn:microsoft.com/office/officeart/2005/8/layout/process5"/>
    <dgm:cxn modelId="{F66D953B-4833-4208-8047-AFAF270F3C4B}" type="presOf" srcId="{1655BDB4-2010-43F9-B466-B99C73AB08F9}" destId="{D3F7C4F4-FD31-4F51-B277-1EB767A7A158}" srcOrd="0" destOrd="0" presId="urn:microsoft.com/office/officeart/2005/8/layout/process5"/>
    <dgm:cxn modelId="{A483745B-78CA-40A4-8C43-718D3DE0BDE7}" type="presOf" srcId="{F8951E17-2405-4536-B8F0-4B4AF0525D75}" destId="{8D4E9A2E-9FCA-4B41-AA3B-106EE6EC05A6}" srcOrd="0" destOrd="0" presId="urn:microsoft.com/office/officeart/2005/8/layout/process5"/>
    <dgm:cxn modelId="{E62FC75B-D2FD-4FFC-B35A-0427F4F4A826}" srcId="{AE30D47B-D1D5-48FE-8C60-5E1083067D55}" destId="{F8951E17-2405-4536-B8F0-4B4AF0525D75}" srcOrd="2" destOrd="0" parTransId="{2CBF5550-084B-4B86-8BC8-35BCD473061A}" sibTransId="{05905E1D-D4DF-4AEB-B8D2-C562CF2894F6}"/>
    <dgm:cxn modelId="{05BE9F61-899D-4AB4-B04E-A031129BD5D9}" type="presOf" srcId="{51581EFC-E877-44A7-8997-90E142A50CCA}" destId="{AE2423A8-8F9F-415C-B393-3C3B87DDFDE4}" srcOrd="0" destOrd="0" presId="urn:microsoft.com/office/officeart/2005/8/layout/process5"/>
    <dgm:cxn modelId="{132E3745-8FD5-4A6E-BFC9-116C8840CAB8}" srcId="{AE30D47B-D1D5-48FE-8C60-5E1083067D55}" destId="{1655BDB4-2010-43F9-B466-B99C73AB08F9}" srcOrd="1" destOrd="0" parTransId="{E6B098E5-9081-4E14-BE41-4A1909C3A15C}" sibTransId="{8EBCD648-AB68-4DD4-B58D-45B00DCAE880}"/>
    <dgm:cxn modelId="{3047BB50-CE75-4E92-8CD4-B3978E532595}" type="presOf" srcId="{05905E1D-D4DF-4AEB-B8D2-C562CF2894F6}" destId="{C568A1C2-F84E-444F-AFD6-4404C9A53CEE}" srcOrd="0" destOrd="0" presId="urn:microsoft.com/office/officeart/2005/8/layout/process5"/>
    <dgm:cxn modelId="{91E95356-AC06-4FD8-868D-1FD4AD26A5DB}" type="presOf" srcId="{D10E28A9-53CA-47CF-8657-B2D99182FE8B}" destId="{4711CF49-635B-46EA-A12A-6FE8DFC47B9B}" srcOrd="0" destOrd="0" presId="urn:microsoft.com/office/officeart/2005/8/layout/process5"/>
    <dgm:cxn modelId="{4D8FF87D-DFFB-4D3F-8BC4-090B94E1F03D}" type="presOf" srcId="{F27A2553-66F2-47E2-A6A2-2A4FF206E7DA}" destId="{8DEEC7F7-AC7E-425A-83E9-402DD0B5D292}" srcOrd="0" destOrd="0" presId="urn:microsoft.com/office/officeart/2005/8/layout/process5"/>
    <dgm:cxn modelId="{8BE1D280-A53C-445C-B735-F687E6281921}" type="presOf" srcId="{05905E1D-D4DF-4AEB-B8D2-C562CF2894F6}" destId="{47E1C193-CFF2-48DC-9887-1D1819370633}" srcOrd="1" destOrd="0" presId="urn:microsoft.com/office/officeart/2005/8/layout/process5"/>
    <dgm:cxn modelId="{4905D787-716E-4EC1-AC8A-106664FAD4EE}" srcId="{AE30D47B-D1D5-48FE-8C60-5E1083067D55}" destId="{F27A2553-66F2-47E2-A6A2-2A4FF206E7DA}" srcOrd="0" destOrd="0" parTransId="{F38D5F82-F991-45CB-A1D7-2FEE093BF893}" sibTransId="{D10E28A9-53CA-47CF-8657-B2D99182FE8B}"/>
    <dgm:cxn modelId="{22685298-C982-4823-802A-4C6E3B7C7909}" type="presOf" srcId="{AE30D47B-D1D5-48FE-8C60-5E1083067D55}" destId="{D13CB862-06FC-47B7-BEF2-FD57395D12D9}" srcOrd="0" destOrd="0" presId="urn:microsoft.com/office/officeart/2005/8/layout/process5"/>
    <dgm:cxn modelId="{4C1B239C-A6BB-492C-B1D8-22B122D26B5B}" type="presOf" srcId="{D10E28A9-53CA-47CF-8657-B2D99182FE8B}" destId="{B0F237A5-4FCA-45B1-B35B-EE866CD2B7ED}" srcOrd="1" destOrd="0" presId="urn:microsoft.com/office/officeart/2005/8/layout/process5"/>
    <dgm:cxn modelId="{C1725CBC-AC84-48EA-9547-2FA8CEFFC58A}" type="presOf" srcId="{BFADB571-7710-43BD-9AC8-B26D0117D731}" destId="{434609D1-AE7E-4956-BB28-5CCE4D065923}" srcOrd="0" destOrd="0" presId="urn:microsoft.com/office/officeart/2005/8/layout/process5"/>
    <dgm:cxn modelId="{177A05CB-4B90-4F0F-A094-5F979AF3362E}" type="presOf" srcId="{51581EFC-E877-44A7-8997-90E142A50CCA}" destId="{805E1240-ED9D-48DF-8A54-0B8C5D26EE20}" srcOrd="1" destOrd="0" presId="urn:microsoft.com/office/officeart/2005/8/layout/process5"/>
    <dgm:cxn modelId="{57A7ABDB-D026-461A-82BF-15F61FFAFBD5}" type="presOf" srcId="{8EBCD648-AB68-4DD4-B58D-45B00DCAE880}" destId="{8B9646A4-0ACE-4A18-A526-4522C7A213C2}" srcOrd="1" destOrd="0" presId="urn:microsoft.com/office/officeart/2005/8/layout/process5"/>
    <dgm:cxn modelId="{26A52BE2-76C7-4B08-9CCA-F928859AE9B4}" type="presOf" srcId="{8EBCD648-AB68-4DD4-B58D-45B00DCAE880}" destId="{B5600FDD-9C40-4873-885B-CDD302A5219D}" srcOrd="0" destOrd="0" presId="urn:microsoft.com/office/officeart/2005/8/layout/process5"/>
    <dgm:cxn modelId="{9D4C7EE4-D3B5-460D-8C6C-BF2C799E335A}" srcId="{AE30D47B-D1D5-48FE-8C60-5E1083067D55}" destId="{D921CA70-9B49-4FFF-94B8-3C1C221000E3}" srcOrd="4" destOrd="0" parTransId="{225976CD-A10F-412A-ACFA-A6F8FCDD1F47}" sibTransId="{4E26EE08-D222-4028-BD5D-F1CDC75932AC}"/>
    <dgm:cxn modelId="{4BA6145F-6BE6-492D-ABB7-3266333F57AC}" type="presParOf" srcId="{D13CB862-06FC-47B7-BEF2-FD57395D12D9}" destId="{8DEEC7F7-AC7E-425A-83E9-402DD0B5D292}" srcOrd="0" destOrd="0" presId="urn:microsoft.com/office/officeart/2005/8/layout/process5"/>
    <dgm:cxn modelId="{A05E63A9-4848-4EC9-88B1-573B8F218986}" type="presParOf" srcId="{D13CB862-06FC-47B7-BEF2-FD57395D12D9}" destId="{4711CF49-635B-46EA-A12A-6FE8DFC47B9B}" srcOrd="1" destOrd="0" presId="urn:microsoft.com/office/officeart/2005/8/layout/process5"/>
    <dgm:cxn modelId="{236AE305-193A-4519-A0D3-0159BA07F225}" type="presParOf" srcId="{4711CF49-635B-46EA-A12A-6FE8DFC47B9B}" destId="{B0F237A5-4FCA-45B1-B35B-EE866CD2B7ED}" srcOrd="0" destOrd="0" presId="urn:microsoft.com/office/officeart/2005/8/layout/process5"/>
    <dgm:cxn modelId="{1EC7C550-C3D4-445B-93FF-ADF1D506D51F}" type="presParOf" srcId="{D13CB862-06FC-47B7-BEF2-FD57395D12D9}" destId="{D3F7C4F4-FD31-4F51-B277-1EB767A7A158}" srcOrd="2" destOrd="0" presId="urn:microsoft.com/office/officeart/2005/8/layout/process5"/>
    <dgm:cxn modelId="{31B64A88-5789-4DAE-A464-297631C4B554}" type="presParOf" srcId="{D13CB862-06FC-47B7-BEF2-FD57395D12D9}" destId="{B5600FDD-9C40-4873-885B-CDD302A5219D}" srcOrd="3" destOrd="0" presId="urn:microsoft.com/office/officeart/2005/8/layout/process5"/>
    <dgm:cxn modelId="{9B36C4B1-38CC-4C5F-8F43-B6C19A163A51}" type="presParOf" srcId="{B5600FDD-9C40-4873-885B-CDD302A5219D}" destId="{8B9646A4-0ACE-4A18-A526-4522C7A213C2}" srcOrd="0" destOrd="0" presId="urn:microsoft.com/office/officeart/2005/8/layout/process5"/>
    <dgm:cxn modelId="{14FE5A16-AE3A-447F-BD51-BE90ABAB3360}" type="presParOf" srcId="{D13CB862-06FC-47B7-BEF2-FD57395D12D9}" destId="{8D4E9A2E-9FCA-4B41-AA3B-106EE6EC05A6}" srcOrd="4" destOrd="0" presId="urn:microsoft.com/office/officeart/2005/8/layout/process5"/>
    <dgm:cxn modelId="{3A1DCD75-8032-4CC0-8D82-3C5D146CC084}" type="presParOf" srcId="{D13CB862-06FC-47B7-BEF2-FD57395D12D9}" destId="{C568A1C2-F84E-444F-AFD6-4404C9A53CEE}" srcOrd="5" destOrd="0" presId="urn:microsoft.com/office/officeart/2005/8/layout/process5"/>
    <dgm:cxn modelId="{DD08D465-ADFA-4099-8067-09E24F8D7D1F}" type="presParOf" srcId="{C568A1C2-F84E-444F-AFD6-4404C9A53CEE}" destId="{47E1C193-CFF2-48DC-9887-1D1819370633}" srcOrd="0" destOrd="0" presId="urn:microsoft.com/office/officeart/2005/8/layout/process5"/>
    <dgm:cxn modelId="{CCAE6E19-D3E5-4730-A60D-ED7718981A0A}" type="presParOf" srcId="{D13CB862-06FC-47B7-BEF2-FD57395D12D9}" destId="{434609D1-AE7E-4956-BB28-5CCE4D065923}" srcOrd="6" destOrd="0" presId="urn:microsoft.com/office/officeart/2005/8/layout/process5"/>
    <dgm:cxn modelId="{E1AE50A9-2C2D-4829-B4C9-6B4D9A65CA0D}" type="presParOf" srcId="{D13CB862-06FC-47B7-BEF2-FD57395D12D9}" destId="{AE2423A8-8F9F-415C-B393-3C3B87DDFDE4}" srcOrd="7" destOrd="0" presId="urn:microsoft.com/office/officeart/2005/8/layout/process5"/>
    <dgm:cxn modelId="{C0BD39DD-154D-442E-810C-0C579B5518BE}" type="presParOf" srcId="{AE2423A8-8F9F-415C-B393-3C3B87DDFDE4}" destId="{805E1240-ED9D-48DF-8A54-0B8C5D26EE20}" srcOrd="0" destOrd="0" presId="urn:microsoft.com/office/officeart/2005/8/layout/process5"/>
    <dgm:cxn modelId="{EDAEEE0C-6DE9-4E0F-AFC3-58AF26B2C4E3}" type="presParOf" srcId="{D13CB862-06FC-47B7-BEF2-FD57395D12D9}" destId="{210AA28F-711C-4116-BC1A-BAD3110228E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08A55-A744-4380-A68D-76F01CC86E54}" type="doc">
      <dgm:prSet loTypeId="urn:microsoft.com/office/officeart/2011/layout/TabList" loCatId="officeonline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64604F4-9492-4C82-8580-787674CFEE56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LOGISTC REGRESSION</a:t>
          </a:r>
        </a:p>
      </dgm:t>
    </dgm:pt>
    <dgm:pt modelId="{11A38769-47C5-4FC2-A8D3-523AAE837ECF}" type="parTrans" cxnId="{58587681-C46B-4FD4-B2DF-B10CA10232F7}">
      <dgm:prSet/>
      <dgm:spPr/>
      <dgm:t>
        <a:bodyPr/>
        <a:lstStyle/>
        <a:p>
          <a:endParaRPr lang="en-IN"/>
        </a:p>
      </dgm:t>
    </dgm:pt>
    <dgm:pt modelId="{98D34FE9-9740-4B0F-96A8-4C78A3DECD37}" type="sibTrans" cxnId="{58587681-C46B-4FD4-B2DF-B10CA10232F7}">
      <dgm:prSet/>
      <dgm:spPr/>
      <dgm:t>
        <a:bodyPr/>
        <a:lstStyle/>
        <a:p>
          <a:endParaRPr lang="en-IN"/>
        </a:p>
      </dgm:t>
    </dgm:pt>
    <dgm:pt modelId="{5905494E-B076-406B-8C67-FD79355F4886}">
      <dgm:prSet phldrT="[Text]"/>
      <dgm:spPr/>
      <dgm:t>
        <a:bodyPr/>
        <a:lstStyle/>
        <a:p>
          <a:endParaRPr lang="en-IN" dirty="0"/>
        </a:p>
      </dgm:t>
    </dgm:pt>
    <dgm:pt modelId="{47F38D9A-E6D5-4B5E-AEF2-0F4D57F68C3E}" type="parTrans" cxnId="{87FC577D-FC55-47BF-9321-C1078E7F76FB}">
      <dgm:prSet/>
      <dgm:spPr/>
      <dgm:t>
        <a:bodyPr/>
        <a:lstStyle/>
        <a:p>
          <a:endParaRPr lang="en-IN"/>
        </a:p>
      </dgm:t>
    </dgm:pt>
    <dgm:pt modelId="{3FCC1FA3-F2C5-48A9-B42D-E29FD1E37831}" type="sibTrans" cxnId="{87FC577D-FC55-47BF-9321-C1078E7F76FB}">
      <dgm:prSet/>
      <dgm:spPr/>
      <dgm:t>
        <a:bodyPr/>
        <a:lstStyle/>
        <a:p>
          <a:endParaRPr lang="en-IN"/>
        </a:p>
      </dgm:t>
    </dgm:pt>
    <dgm:pt modelId="{87D9031A-F8B1-4346-B943-9FBF47B39CE0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gm:t>
    </dgm:pt>
    <dgm:pt modelId="{900E1375-E1FA-4BC3-B407-B05C19AFC918}" type="parTrans" cxnId="{0DB8A487-F92C-442E-9FD6-04B2FC40CB36}">
      <dgm:prSet/>
      <dgm:spPr/>
      <dgm:t>
        <a:bodyPr/>
        <a:lstStyle/>
        <a:p>
          <a:endParaRPr lang="en-IN"/>
        </a:p>
      </dgm:t>
    </dgm:pt>
    <dgm:pt modelId="{BED71C4D-D643-4045-AD5F-15AD9AE7AFF4}" type="sibTrans" cxnId="{0DB8A487-F92C-442E-9FD6-04B2FC40CB36}">
      <dgm:prSet/>
      <dgm:spPr/>
      <dgm:t>
        <a:bodyPr/>
        <a:lstStyle/>
        <a:p>
          <a:endParaRPr lang="en-IN"/>
        </a:p>
      </dgm:t>
    </dgm:pt>
    <dgm:pt modelId="{5F3878C7-B427-4534-91D1-811BCDE6F452}">
      <dgm:prSet phldrT="[Text]"/>
      <dgm:spPr/>
      <dgm:t>
        <a:bodyPr/>
        <a:lstStyle/>
        <a:p>
          <a:pPr algn="ctr"/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ACCURACY = 87%</a:t>
          </a:r>
        </a:p>
      </dgm:t>
    </dgm:pt>
    <dgm:pt modelId="{14544AD4-02F1-4203-BEE7-354CB401C7EF}" type="parTrans" cxnId="{8A4E38A9-872E-4E67-BC59-A4D4AE1685DA}">
      <dgm:prSet/>
      <dgm:spPr/>
      <dgm:t>
        <a:bodyPr/>
        <a:lstStyle/>
        <a:p>
          <a:endParaRPr lang="en-IN"/>
        </a:p>
      </dgm:t>
    </dgm:pt>
    <dgm:pt modelId="{0C3DB354-51B3-4322-ADEE-1B69B9FF4527}" type="sibTrans" cxnId="{8A4E38A9-872E-4E67-BC59-A4D4AE1685DA}">
      <dgm:prSet/>
      <dgm:spPr/>
      <dgm:t>
        <a:bodyPr/>
        <a:lstStyle/>
        <a:p>
          <a:endParaRPr lang="en-IN"/>
        </a:p>
      </dgm:t>
    </dgm:pt>
    <dgm:pt modelId="{F8F42BDE-C0DF-403B-81E4-9AE6160D6F3B}">
      <dgm:prSet phldrT="[Text]"/>
      <dgm:spPr/>
      <dgm:t>
        <a:bodyPr/>
        <a:lstStyle/>
        <a:p>
          <a:r>
            <a:rPr lang="en-IN" dirty="0"/>
            <a:t>    </a:t>
          </a:r>
        </a:p>
      </dgm:t>
    </dgm:pt>
    <dgm:pt modelId="{678A0F3E-54C3-42E7-8512-6BF07B5B1F5E}" type="parTrans" cxnId="{41D1CD9C-18FA-41E4-9A55-0ED3AAEE90CA}">
      <dgm:prSet/>
      <dgm:spPr/>
      <dgm:t>
        <a:bodyPr/>
        <a:lstStyle/>
        <a:p>
          <a:endParaRPr lang="en-IN"/>
        </a:p>
      </dgm:t>
    </dgm:pt>
    <dgm:pt modelId="{4336F388-FCF5-4E7F-927E-B65EF5D8BD51}" type="sibTrans" cxnId="{41D1CD9C-18FA-41E4-9A55-0ED3AAEE90CA}">
      <dgm:prSet/>
      <dgm:spPr/>
      <dgm:t>
        <a:bodyPr/>
        <a:lstStyle/>
        <a:p>
          <a:endParaRPr lang="en-IN"/>
        </a:p>
      </dgm:t>
    </dgm:pt>
    <dgm:pt modelId="{7E9847FA-0BA1-4CC8-97AC-EC2ACACE0ED2}">
      <dgm:prSet phldrT="[Text]"/>
      <dgm:spPr/>
      <dgm:t>
        <a:bodyPr/>
        <a:lstStyle/>
        <a:p>
          <a:r>
            <a: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gm:t>
    </dgm:pt>
    <dgm:pt modelId="{BAAE3201-E60C-46E1-B339-58CFC8F602BD}" type="parTrans" cxnId="{37D225B7-3EA5-4E45-B8C4-1FDC30939522}">
      <dgm:prSet/>
      <dgm:spPr/>
      <dgm:t>
        <a:bodyPr/>
        <a:lstStyle/>
        <a:p>
          <a:endParaRPr lang="en-IN"/>
        </a:p>
      </dgm:t>
    </dgm:pt>
    <dgm:pt modelId="{9FD41815-3FBE-47E1-847A-8F7459A7BB6B}" type="sibTrans" cxnId="{37D225B7-3EA5-4E45-B8C4-1FDC30939522}">
      <dgm:prSet/>
      <dgm:spPr/>
      <dgm:t>
        <a:bodyPr/>
        <a:lstStyle/>
        <a:p>
          <a:endParaRPr lang="en-IN"/>
        </a:p>
      </dgm:t>
    </dgm:pt>
    <dgm:pt modelId="{8C8B6423-5F98-4BA3-98A9-5DC323BE9FFA}">
      <dgm:prSet phldrT="[Text]" custT="1"/>
      <dgm:spPr/>
      <dgm:t>
        <a:bodyPr/>
        <a:lstStyle/>
        <a:p>
          <a:pPr algn="ctr"/>
          <a:r>
            <a:rPr lang="en-IN" sz="2800" b="1" dirty="0">
              <a:latin typeface="Arial" panose="020B0604020202020204" pitchFamily="34" charset="0"/>
              <a:cs typeface="Arial" panose="020B0604020202020204" pitchFamily="34" charset="0"/>
            </a:rPr>
            <a:t>ACCURACY = 90%</a:t>
          </a:r>
        </a:p>
      </dgm:t>
    </dgm:pt>
    <dgm:pt modelId="{A2847229-657D-4F47-9472-6826CA1C5B77}" type="parTrans" cxnId="{BB3638C1-6047-4D7A-83ED-95A12BF8D474}">
      <dgm:prSet/>
      <dgm:spPr/>
      <dgm:t>
        <a:bodyPr/>
        <a:lstStyle/>
        <a:p>
          <a:endParaRPr lang="en-IN"/>
        </a:p>
      </dgm:t>
    </dgm:pt>
    <dgm:pt modelId="{F5220A36-48B0-4380-BB2D-8D1F0F16F131}" type="sibTrans" cxnId="{BB3638C1-6047-4D7A-83ED-95A12BF8D474}">
      <dgm:prSet/>
      <dgm:spPr/>
      <dgm:t>
        <a:bodyPr/>
        <a:lstStyle/>
        <a:p>
          <a:endParaRPr lang="en-IN"/>
        </a:p>
      </dgm:t>
    </dgm:pt>
    <dgm:pt modelId="{0CEDCDD1-E9D7-4D4A-8855-5809E6E3F809}">
      <dgm:prSet phldrT="[Text]"/>
      <dgm:spPr/>
      <dgm:t>
        <a:bodyPr/>
        <a:lstStyle/>
        <a:p>
          <a:r>
            <a:rPr lang="en-IN" dirty="0"/>
            <a:t>   </a:t>
          </a:r>
        </a:p>
      </dgm:t>
    </dgm:pt>
    <dgm:pt modelId="{44408F32-080E-4DE1-BCF2-A899446CA20B}" type="parTrans" cxnId="{058584C9-5A87-4533-A151-50D0473487B6}">
      <dgm:prSet/>
      <dgm:spPr/>
      <dgm:t>
        <a:bodyPr/>
        <a:lstStyle/>
        <a:p>
          <a:endParaRPr lang="en-IN"/>
        </a:p>
      </dgm:t>
    </dgm:pt>
    <dgm:pt modelId="{FD44B66A-5775-4DB2-9D01-046CCC923EB1}" type="sibTrans" cxnId="{058584C9-5A87-4533-A151-50D0473487B6}">
      <dgm:prSet/>
      <dgm:spPr/>
      <dgm:t>
        <a:bodyPr/>
        <a:lstStyle/>
        <a:p>
          <a:endParaRPr lang="en-IN"/>
        </a:p>
      </dgm:t>
    </dgm:pt>
    <dgm:pt modelId="{1C453AE1-30E7-4B21-897C-AD8AF03DF6AE}">
      <dgm:prSet phldrT="[Text]"/>
      <dgm:spPr/>
      <dgm:t>
        <a:bodyPr/>
        <a:lstStyle/>
        <a:p>
          <a:pPr algn="ctr"/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ACCURACY = 78%</a:t>
          </a:r>
        </a:p>
      </dgm:t>
    </dgm:pt>
    <dgm:pt modelId="{E0045E92-EBA5-4D2B-8F96-8CBC924ED036}" type="sibTrans" cxnId="{2BBF3CF2-CBD7-45AA-A5DD-7EFEC2BDF150}">
      <dgm:prSet/>
      <dgm:spPr/>
      <dgm:t>
        <a:bodyPr/>
        <a:lstStyle/>
        <a:p>
          <a:endParaRPr lang="en-IN"/>
        </a:p>
      </dgm:t>
    </dgm:pt>
    <dgm:pt modelId="{98392DB2-66D2-45D0-9591-F37C9C979C97}" type="parTrans" cxnId="{2BBF3CF2-CBD7-45AA-A5DD-7EFEC2BDF150}">
      <dgm:prSet/>
      <dgm:spPr/>
      <dgm:t>
        <a:bodyPr/>
        <a:lstStyle/>
        <a:p>
          <a:endParaRPr lang="en-IN"/>
        </a:p>
      </dgm:t>
    </dgm:pt>
    <dgm:pt modelId="{C0013D5A-3103-4C31-974E-E7CBE3BBA7C7}">
      <dgm:prSet phldrT="[Text]"/>
      <dgm:spPr/>
      <dgm:t>
        <a:bodyPr/>
        <a:lstStyle/>
        <a:p>
          <a:endParaRPr lang="en-IN" dirty="0"/>
        </a:p>
      </dgm:t>
    </dgm:pt>
    <dgm:pt modelId="{D816ECD4-C50B-43E0-96F0-8AAC0511AA0F}" type="parTrans" cxnId="{60CBAAEB-2D07-4B7C-93F8-F1574AB03C32}">
      <dgm:prSet/>
      <dgm:spPr/>
      <dgm:t>
        <a:bodyPr/>
        <a:lstStyle/>
        <a:p>
          <a:endParaRPr lang="en-IN"/>
        </a:p>
      </dgm:t>
    </dgm:pt>
    <dgm:pt modelId="{4F1458B9-9F7A-454F-A8DD-5724BDCFCF43}" type="sibTrans" cxnId="{60CBAAEB-2D07-4B7C-93F8-F1574AB03C32}">
      <dgm:prSet/>
      <dgm:spPr/>
      <dgm:t>
        <a:bodyPr/>
        <a:lstStyle/>
        <a:p>
          <a:endParaRPr lang="en-IN"/>
        </a:p>
      </dgm:t>
    </dgm:pt>
    <dgm:pt modelId="{41489783-0BAF-49AD-B46E-D6CB31FF5A4C}">
      <dgm:prSet phldrT="[Text]"/>
      <dgm:spPr/>
      <dgm:t>
        <a:bodyPr/>
        <a:lstStyle/>
        <a:p>
          <a:endParaRPr lang="en-IN" dirty="0"/>
        </a:p>
      </dgm:t>
    </dgm:pt>
    <dgm:pt modelId="{7CCED747-8087-48F4-8A56-407A7A3F9520}" type="parTrans" cxnId="{6DD71289-32B9-413C-B2D6-B92B2608E37C}">
      <dgm:prSet/>
      <dgm:spPr/>
      <dgm:t>
        <a:bodyPr/>
        <a:lstStyle/>
        <a:p>
          <a:endParaRPr lang="en-IN"/>
        </a:p>
      </dgm:t>
    </dgm:pt>
    <dgm:pt modelId="{42CCAEEC-7DD2-46D6-8B73-1E1DB797F3BF}" type="sibTrans" cxnId="{6DD71289-32B9-413C-B2D6-B92B2608E37C}">
      <dgm:prSet/>
      <dgm:spPr/>
      <dgm:t>
        <a:bodyPr/>
        <a:lstStyle/>
        <a:p>
          <a:endParaRPr lang="en-IN"/>
        </a:p>
      </dgm:t>
    </dgm:pt>
    <dgm:pt modelId="{22088250-EE76-4F83-B273-BCCC6EC04997}">
      <dgm:prSet phldrT="[Text]"/>
      <dgm:spPr/>
      <dgm:t>
        <a:bodyPr/>
        <a:lstStyle/>
        <a:p>
          <a:endParaRPr lang="en-IN" dirty="0"/>
        </a:p>
      </dgm:t>
    </dgm:pt>
    <dgm:pt modelId="{45C006B7-D8C3-4674-A565-E86EA882AF65}" type="parTrans" cxnId="{9F4874EB-E234-46A8-BA44-D915426DD3F0}">
      <dgm:prSet/>
      <dgm:spPr/>
      <dgm:t>
        <a:bodyPr/>
        <a:lstStyle/>
        <a:p>
          <a:endParaRPr lang="en-IN"/>
        </a:p>
      </dgm:t>
    </dgm:pt>
    <dgm:pt modelId="{35CA82D2-8E65-4EE1-8EBD-47DA1040CBE1}" type="sibTrans" cxnId="{9F4874EB-E234-46A8-BA44-D915426DD3F0}">
      <dgm:prSet/>
      <dgm:spPr/>
      <dgm:t>
        <a:bodyPr/>
        <a:lstStyle/>
        <a:p>
          <a:endParaRPr lang="en-IN"/>
        </a:p>
      </dgm:t>
    </dgm:pt>
    <dgm:pt modelId="{C30084F1-2F9C-466D-96B2-20301D075B27}">
      <dgm:prSet phldrT="[Text]"/>
      <dgm:spPr/>
      <dgm:t>
        <a:bodyPr/>
        <a:lstStyle/>
        <a:p>
          <a:endParaRPr lang="en-IN" dirty="0"/>
        </a:p>
      </dgm:t>
    </dgm:pt>
    <dgm:pt modelId="{6A877DE2-1DDE-4C6C-A4C3-0B64056BD0CA}" type="parTrans" cxnId="{B70EB89A-056A-4B2B-8673-C53AC31CF630}">
      <dgm:prSet/>
      <dgm:spPr/>
      <dgm:t>
        <a:bodyPr/>
        <a:lstStyle/>
        <a:p>
          <a:endParaRPr lang="en-IN"/>
        </a:p>
      </dgm:t>
    </dgm:pt>
    <dgm:pt modelId="{D4E15A3A-ADFC-4981-BBA6-5C62B82F3B5D}" type="sibTrans" cxnId="{B70EB89A-056A-4B2B-8673-C53AC31CF630}">
      <dgm:prSet/>
      <dgm:spPr/>
      <dgm:t>
        <a:bodyPr/>
        <a:lstStyle/>
        <a:p>
          <a:endParaRPr lang="en-IN"/>
        </a:p>
      </dgm:t>
    </dgm:pt>
    <dgm:pt modelId="{D0AEF7D4-C202-4C11-B293-7A326A0CE068}">
      <dgm:prSet phldrT="[Text]"/>
      <dgm:spPr/>
      <dgm:t>
        <a:bodyPr/>
        <a:lstStyle/>
        <a:p>
          <a:endParaRPr lang="en-IN" dirty="0"/>
        </a:p>
      </dgm:t>
    </dgm:pt>
    <dgm:pt modelId="{D1C55FCD-6967-4027-8667-52D1B50D6D22}" type="parTrans" cxnId="{63ACB032-B5B9-4681-AEDB-0675814FB4B4}">
      <dgm:prSet/>
      <dgm:spPr/>
      <dgm:t>
        <a:bodyPr/>
        <a:lstStyle/>
        <a:p>
          <a:endParaRPr lang="en-IN"/>
        </a:p>
      </dgm:t>
    </dgm:pt>
    <dgm:pt modelId="{37D57E49-2ED3-4495-9370-514D192E49B8}" type="sibTrans" cxnId="{63ACB032-B5B9-4681-AEDB-0675814FB4B4}">
      <dgm:prSet/>
      <dgm:spPr/>
      <dgm:t>
        <a:bodyPr/>
        <a:lstStyle/>
        <a:p>
          <a:endParaRPr lang="en-IN"/>
        </a:p>
      </dgm:t>
    </dgm:pt>
    <dgm:pt modelId="{D06CBFB4-D79D-417E-81A9-DF5724CCB501}" type="pres">
      <dgm:prSet presAssocID="{9EA08A55-A744-4380-A68D-76F01CC86E5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7D6CF33-29E4-4542-9A5F-603372F79D92}" type="pres">
      <dgm:prSet presAssocID="{664604F4-9492-4C82-8580-787674CFEE56}" presName="composite" presStyleCnt="0"/>
      <dgm:spPr/>
    </dgm:pt>
    <dgm:pt modelId="{42F34AF0-AF74-46FF-88A9-C32FF3BC0D4A}" type="pres">
      <dgm:prSet presAssocID="{664604F4-9492-4C82-8580-787674CFEE5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BACB1DD-429A-47A4-BA5B-E42080CFFA35}" type="pres">
      <dgm:prSet presAssocID="{664604F4-9492-4C82-8580-787674CFEE5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ADF1E881-1AEE-4DB3-BB4D-676E60A50D22}" type="pres">
      <dgm:prSet presAssocID="{664604F4-9492-4C82-8580-787674CFEE56}" presName="Accent" presStyleLbl="parChTrans1D1" presStyleIdx="0" presStyleCnt="3"/>
      <dgm:spPr/>
    </dgm:pt>
    <dgm:pt modelId="{05165594-A9D8-4BAE-BA6E-32AC7E21F4BD}" type="pres">
      <dgm:prSet presAssocID="{664604F4-9492-4C82-8580-787674CFEE5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65D5CC7-EDEE-4114-B340-9E39B5DD764F}" type="pres">
      <dgm:prSet presAssocID="{98D34FE9-9740-4B0F-96A8-4C78A3DECD37}" presName="sibTrans" presStyleCnt="0"/>
      <dgm:spPr/>
    </dgm:pt>
    <dgm:pt modelId="{0CCE3047-98A7-4DFA-A048-06D26796D7B0}" type="pres">
      <dgm:prSet presAssocID="{87D9031A-F8B1-4346-B943-9FBF47B39CE0}" presName="composite" presStyleCnt="0"/>
      <dgm:spPr/>
    </dgm:pt>
    <dgm:pt modelId="{3AA0A94F-6255-4757-ABB4-4281FD58DCD0}" type="pres">
      <dgm:prSet presAssocID="{87D9031A-F8B1-4346-B943-9FBF47B39CE0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2B8DE6C-17D0-43C0-AF7D-76CD81764192}" type="pres">
      <dgm:prSet presAssocID="{87D9031A-F8B1-4346-B943-9FBF47B39CE0}" presName="Parent" presStyleLbl="alignNode1" presStyleIdx="1" presStyleCnt="3" custLinFactNeighborX="117" custLinFactNeighborY="-5166">
        <dgm:presLayoutVars>
          <dgm:chMax val="3"/>
          <dgm:chPref val="3"/>
          <dgm:bulletEnabled val="1"/>
        </dgm:presLayoutVars>
      </dgm:prSet>
      <dgm:spPr/>
    </dgm:pt>
    <dgm:pt modelId="{2F14328E-8508-49A8-88CE-9DE93DA4C216}" type="pres">
      <dgm:prSet presAssocID="{87D9031A-F8B1-4346-B943-9FBF47B39CE0}" presName="Accent" presStyleLbl="parChTrans1D1" presStyleIdx="1" presStyleCnt="3"/>
      <dgm:spPr/>
    </dgm:pt>
    <dgm:pt modelId="{C32D05F0-159F-411C-B931-967E89795FD6}" type="pres">
      <dgm:prSet presAssocID="{87D9031A-F8B1-4346-B943-9FBF47B39CE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ED7FDEE-9780-4436-B808-8DC48813B1EB}" type="pres">
      <dgm:prSet presAssocID="{BED71C4D-D643-4045-AD5F-15AD9AE7AFF4}" presName="sibTrans" presStyleCnt="0"/>
      <dgm:spPr/>
    </dgm:pt>
    <dgm:pt modelId="{157803FA-14B1-4C65-8F03-3200307519B7}" type="pres">
      <dgm:prSet presAssocID="{7E9847FA-0BA1-4CC8-97AC-EC2ACACE0ED2}" presName="composite" presStyleCnt="0"/>
      <dgm:spPr/>
    </dgm:pt>
    <dgm:pt modelId="{AE985686-6DFC-4D35-B274-252DFC5EEC9A}" type="pres">
      <dgm:prSet presAssocID="{7E9847FA-0BA1-4CC8-97AC-EC2ACACE0ED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F151C16-33E3-4B64-9597-329037186BE2}" type="pres">
      <dgm:prSet presAssocID="{7E9847FA-0BA1-4CC8-97AC-EC2ACACE0ED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A6E0CAB5-31B8-4457-9292-3580E2D23B94}" type="pres">
      <dgm:prSet presAssocID="{7E9847FA-0BA1-4CC8-97AC-EC2ACACE0ED2}" presName="Accent" presStyleLbl="parChTrans1D1" presStyleIdx="2" presStyleCnt="3"/>
      <dgm:spPr/>
    </dgm:pt>
    <dgm:pt modelId="{9C383F2D-73CF-45C9-A43B-D08C6D833542}" type="pres">
      <dgm:prSet presAssocID="{7E9847FA-0BA1-4CC8-97AC-EC2ACACE0ED2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9932118-CF40-413F-A554-AF1BF27E989E}" type="presOf" srcId="{5905494E-B076-406B-8C67-FD79355F4886}" destId="{05165594-A9D8-4BAE-BA6E-32AC7E21F4BD}" srcOrd="0" destOrd="3" presId="urn:microsoft.com/office/officeart/2011/layout/TabList"/>
    <dgm:cxn modelId="{63ACB032-B5B9-4681-AEDB-0675814FB4B4}" srcId="{7E9847FA-0BA1-4CC8-97AC-EC2ACACE0ED2}" destId="{D0AEF7D4-C202-4C11-B293-7A326A0CE068}" srcOrd="2" destOrd="0" parTransId="{D1C55FCD-6967-4027-8667-52D1B50D6D22}" sibTransId="{37D57E49-2ED3-4495-9370-514D192E49B8}"/>
    <dgm:cxn modelId="{43365F36-A0F6-4ECE-80D2-4B937DC65988}" type="presOf" srcId="{664604F4-9492-4C82-8580-787674CFEE56}" destId="{ABACB1DD-429A-47A4-BA5B-E42080CFFA35}" srcOrd="0" destOrd="0" presId="urn:microsoft.com/office/officeart/2011/layout/TabList"/>
    <dgm:cxn modelId="{F98DAE73-44F8-444E-B335-F595A84F3CB1}" type="presOf" srcId="{7E9847FA-0BA1-4CC8-97AC-EC2ACACE0ED2}" destId="{DF151C16-33E3-4B64-9597-329037186BE2}" srcOrd="0" destOrd="0" presId="urn:microsoft.com/office/officeart/2011/layout/TabList"/>
    <dgm:cxn modelId="{E3828176-2C35-463A-A328-4DA4C54A6CB9}" type="presOf" srcId="{41489783-0BAF-49AD-B46E-D6CB31FF5A4C}" destId="{05165594-A9D8-4BAE-BA6E-32AC7E21F4BD}" srcOrd="0" destOrd="1" presId="urn:microsoft.com/office/officeart/2011/layout/TabList"/>
    <dgm:cxn modelId="{87FC577D-FC55-47BF-9321-C1078E7F76FB}" srcId="{664604F4-9492-4C82-8580-787674CFEE56}" destId="{5905494E-B076-406B-8C67-FD79355F4886}" srcOrd="4" destOrd="0" parTransId="{47F38D9A-E6D5-4B5E-AEF2-0F4D57F68C3E}" sibTransId="{3FCC1FA3-F2C5-48A9-B42D-E29FD1E37831}"/>
    <dgm:cxn modelId="{0C299B7D-8CBF-42DA-B3E2-D6CFBB488B88}" type="presOf" srcId="{1C453AE1-30E7-4B21-897C-AD8AF03DF6AE}" destId="{42F34AF0-AF74-46FF-88A9-C32FF3BC0D4A}" srcOrd="0" destOrd="0" presId="urn:microsoft.com/office/officeart/2011/layout/TabList"/>
    <dgm:cxn modelId="{58587681-C46B-4FD4-B2DF-B10CA10232F7}" srcId="{9EA08A55-A744-4380-A68D-76F01CC86E54}" destId="{664604F4-9492-4C82-8580-787674CFEE56}" srcOrd="0" destOrd="0" parTransId="{11A38769-47C5-4FC2-A8D3-523AAE837ECF}" sibTransId="{98D34FE9-9740-4B0F-96A8-4C78A3DECD37}"/>
    <dgm:cxn modelId="{0DB8A487-F92C-442E-9FD6-04B2FC40CB36}" srcId="{9EA08A55-A744-4380-A68D-76F01CC86E54}" destId="{87D9031A-F8B1-4346-B943-9FBF47B39CE0}" srcOrd="1" destOrd="0" parTransId="{900E1375-E1FA-4BC3-B407-B05C19AFC918}" sibTransId="{BED71C4D-D643-4045-AD5F-15AD9AE7AFF4}"/>
    <dgm:cxn modelId="{6DD71289-32B9-413C-B2D6-B92B2608E37C}" srcId="{664604F4-9492-4C82-8580-787674CFEE56}" destId="{41489783-0BAF-49AD-B46E-D6CB31FF5A4C}" srcOrd="2" destOrd="0" parTransId="{7CCED747-8087-48F4-8A56-407A7A3F9520}" sibTransId="{42CCAEEC-7DD2-46D6-8B73-1E1DB797F3BF}"/>
    <dgm:cxn modelId="{3B076D98-B4A5-4510-BA04-5B9C9E8B3D9F}" type="presOf" srcId="{5F3878C7-B427-4534-91D1-811BCDE6F452}" destId="{3AA0A94F-6255-4757-ABB4-4281FD58DCD0}" srcOrd="0" destOrd="0" presId="urn:microsoft.com/office/officeart/2011/layout/TabList"/>
    <dgm:cxn modelId="{B70EB89A-056A-4B2B-8673-C53AC31CF630}" srcId="{87D9031A-F8B1-4346-B943-9FBF47B39CE0}" destId="{C30084F1-2F9C-466D-96B2-20301D075B27}" srcOrd="2" destOrd="0" parTransId="{6A877DE2-1DDE-4C6C-A4C3-0B64056BD0CA}" sibTransId="{D4E15A3A-ADFC-4981-BBA6-5C62B82F3B5D}"/>
    <dgm:cxn modelId="{41D1CD9C-18FA-41E4-9A55-0ED3AAEE90CA}" srcId="{87D9031A-F8B1-4346-B943-9FBF47B39CE0}" destId="{F8F42BDE-C0DF-403B-81E4-9AE6160D6F3B}" srcOrd="1" destOrd="0" parTransId="{678A0F3E-54C3-42E7-8512-6BF07B5B1F5E}" sibTransId="{4336F388-FCF5-4E7F-927E-B65EF5D8BD51}"/>
    <dgm:cxn modelId="{3CF909A4-A4B4-4273-856F-92689151380F}" type="presOf" srcId="{C0013D5A-3103-4C31-974E-E7CBE3BBA7C7}" destId="{05165594-A9D8-4BAE-BA6E-32AC7E21F4BD}" srcOrd="0" destOrd="2" presId="urn:microsoft.com/office/officeart/2011/layout/TabList"/>
    <dgm:cxn modelId="{8A4E38A9-872E-4E67-BC59-A4D4AE1685DA}" srcId="{87D9031A-F8B1-4346-B943-9FBF47B39CE0}" destId="{5F3878C7-B427-4534-91D1-811BCDE6F452}" srcOrd="0" destOrd="0" parTransId="{14544AD4-02F1-4203-BEE7-354CB401C7EF}" sibTransId="{0C3DB354-51B3-4322-ADEE-1B69B9FF4527}"/>
    <dgm:cxn modelId="{0F2BFDAD-5212-4E3B-8DFD-70CF65885390}" type="presOf" srcId="{87D9031A-F8B1-4346-B943-9FBF47B39CE0}" destId="{72B8DE6C-17D0-43C0-AF7D-76CD81764192}" srcOrd="0" destOrd="0" presId="urn:microsoft.com/office/officeart/2011/layout/TabList"/>
    <dgm:cxn modelId="{11E2B5B5-D6CE-45E5-A60A-7B1E11D3E1D2}" type="presOf" srcId="{F8F42BDE-C0DF-403B-81E4-9AE6160D6F3B}" destId="{C32D05F0-159F-411C-B931-967E89795FD6}" srcOrd="0" destOrd="0" presId="urn:microsoft.com/office/officeart/2011/layout/TabList"/>
    <dgm:cxn modelId="{37D225B7-3EA5-4E45-B8C4-1FDC30939522}" srcId="{9EA08A55-A744-4380-A68D-76F01CC86E54}" destId="{7E9847FA-0BA1-4CC8-97AC-EC2ACACE0ED2}" srcOrd="2" destOrd="0" parTransId="{BAAE3201-E60C-46E1-B339-58CFC8F602BD}" sibTransId="{9FD41815-3FBE-47E1-847A-8F7459A7BB6B}"/>
    <dgm:cxn modelId="{BB3638C1-6047-4D7A-83ED-95A12BF8D474}" srcId="{7E9847FA-0BA1-4CC8-97AC-EC2ACACE0ED2}" destId="{8C8B6423-5F98-4BA3-98A9-5DC323BE9FFA}" srcOrd="0" destOrd="0" parTransId="{A2847229-657D-4F47-9472-6826CA1C5B77}" sibTransId="{F5220A36-48B0-4380-BB2D-8D1F0F16F131}"/>
    <dgm:cxn modelId="{844048C3-6634-4D7D-BA99-A4E5BF947E73}" type="presOf" srcId="{D0AEF7D4-C202-4C11-B293-7A326A0CE068}" destId="{9C383F2D-73CF-45C9-A43B-D08C6D833542}" srcOrd="0" destOrd="1" presId="urn:microsoft.com/office/officeart/2011/layout/TabList"/>
    <dgm:cxn modelId="{3D98EAC4-B359-4370-82B6-8D94893C7D1E}" type="presOf" srcId="{8C8B6423-5F98-4BA3-98A9-5DC323BE9FFA}" destId="{AE985686-6DFC-4D35-B274-252DFC5EEC9A}" srcOrd="0" destOrd="0" presId="urn:microsoft.com/office/officeart/2011/layout/TabList"/>
    <dgm:cxn modelId="{058584C9-5A87-4533-A151-50D0473487B6}" srcId="{7E9847FA-0BA1-4CC8-97AC-EC2ACACE0ED2}" destId="{0CEDCDD1-E9D7-4D4A-8855-5809E6E3F809}" srcOrd="1" destOrd="0" parTransId="{44408F32-080E-4DE1-BCF2-A899446CA20B}" sibTransId="{FD44B66A-5775-4DB2-9D01-046CCC923EB1}"/>
    <dgm:cxn modelId="{C14382D5-CF93-443D-95D7-50513EC17B51}" type="presOf" srcId="{9EA08A55-A744-4380-A68D-76F01CC86E54}" destId="{D06CBFB4-D79D-417E-81A9-DF5724CCB501}" srcOrd="0" destOrd="0" presId="urn:microsoft.com/office/officeart/2011/layout/TabList"/>
    <dgm:cxn modelId="{85A4F5DE-23E8-47E8-B652-580B23E95115}" type="presOf" srcId="{C30084F1-2F9C-466D-96B2-20301D075B27}" destId="{C32D05F0-159F-411C-B931-967E89795FD6}" srcOrd="0" destOrd="1" presId="urn:microsoft.com/office/officeart/2011/layout/TabList"/>
    <dgm:cxn modelId="{9F4874EB-E234-46A8-BA44-D915426DD3F0}" srcId="{664604F4-9492-4C82-8580-787674CFEE56}" destId="{22088250-EE76-4F83-B273-BCCC6EC04997}" srcOrd="1" destOrd="0" parTransId="{45C006B7-D8C3-4674-A565-E86EA882AF65}" sibTransId="{35CA82D2-8E65-4EE1-8EBD-47DA1040CBE1}"/>
    <dgm:cxn modelId="{60CBAAEB-2D07-4B7C-93F8-F1574AB03C32}" srcId="{664604F4-9492-4C82-8580-787674CFEE56}" destId="{C0013D5A-3103-4C31-974E-E7CBE3BBA7C7}" srcOrd="3" destOrd="0" parTransId="{D816ECD4-C50B-43E0-96F0-8AAC0511AA0F}" sibTransId="{4F1458B9-9F7A-454F-A8DD-5724BDCFCF43}"/>
    <dgm:cxn modelId="{EFBFDAEF-3E86-46A5-878E-62EB7335A460}" type="presOf" srcId="{0CEDCDD1-E9D7-4D4A-8855-5809E6E3F809}" destId="{9C383F2D-73CF-45C9-A43B-D08C6D833542}" srcOrd="0" destOrd="0" presId="urn:microsoft.com/office/officeart/2011/layout/TabList"/>
    <dgm:cxn modelId="{2BBF3CF2-CBD7-45AA-A5DD-7EFEC2BDF150}" srcId="{664604F4-9492-4C82-8580-787674CFEE56}" destId="{1C453AE1-30E7-4B21-897C-AD8AF03DF6AE}" srcOrd="0" destOrd="0" parTransId="{98392DB2-66D2-45D0-9591-F37C9C979C97}" sibTransId="{E0045E92-EBA5-4D2B-8F96-8CBC924ED036}"/>
    <dgm:cxn modelId="{BCB11EFB-33C5-4198-B4FB-B4A1CD4C9239}" type="presOf" srcId="{22088250-EE76-4F83-B273-BCCC6EC04997}" destId="{05165594-A9D8-4BAE-BA6E-32AC7E21F4BD}" srcOrd="0" destOrd="0" presId="urn:microsoft.com/office/officeart/2011/layout/TabList"/>
    <dgm:cxn modelId="{DB3DEEA0-9AD7-4C76-BD2C-18F9551F3337}" type="presParOf" srcId="{D06CBFB4-D79D-417E-81A9-DF5724CCB501}" destId="{77D6CF33-29E4-4542-9A5F-603372F79D92}" srcOrd="0" destOrd="0" presId="urn:microsoft.com/office/officeart/2011/layout/TabList"/>
    <dgm:cxn modelId="{49D9B7C2-0F79-434F-9E4D-251ABCFCF438}" type="presParOf" srcId="{77D6CF33-29E4-4542-9A5F-603372F79D92}" destId="{42F34AF0-AF74-46FF-88A9-C32FF3BC0D4A}" srcOrd="0" destOrd="0" presId="urn:microsoft.com/office/officeart/2011/layout/TabList"/>
    <dgm:cxn modelId="{2BAADCC7-0FCA-472D-BCAA-E9DF1C215AA3}" type="presParOf" srcId="{77D6CF33-29E4-4542-9A5F-603372F79D92}" destId="{ABACB1DD-429A-47A4-BA5B-E42080CFFA35}" srcOrd="1" destOrd="0" presId="urn:microsoft.com/office/officeart/2011/layout/TabList"/>
    <dgm:cxn modelId="{A7CA3799-8E0F-418E-BF52-0A997769F9A6}" type="presParOf" srcId="{77D6CF33-29E4-4542-9A5F-603372F79D92}" destId="{ADF1E881-1AEE-4DB3-BB4D-676E60A50D22}" srcOrd="2" destOrd="0" presId="urn:microsoft.com/office/officeart/2011/layout/TabList"/>
    <dgm:cxn modelId="{1D8D196F-E580-41D6-AF91-987081FDD8B8}" type="presParOf" srcId="{D06CBFB4-D79D-417E-81A9-DF5724CCB501}" destId="{05165594-A9D8-4BAE-BA6E-32AC7E21F4BD}" srcOrd="1" destOrd="0" presId="urn:microsoft.com/office/officeart/2011/layout/TabList"/>
    <dgm:cxn modelId="{E59C1B31-242D-43AD-9F07-8A71C898B5FD}" type="presParOf" srcId="{D06CBFB4-D79D-417E-81A9-DF5724CCB501}" destId="{965D5CC7-EDEE-4114-B340-9E39B5DD764F}" srcOrd="2" destOrd="0" presId="urn:microsoft.com/office/officeart/2011/layout/TabList"/>
    <dgm:cxn modelId="{420F9F0B-8529-4B21-B6E4-C23A39C98A86}" type="presParOf" srcId="{D06CBFB4-D79D-417E-81A9-DF5724CCB501}" destId="{0CCE3047-98A7-4DFA-A048-06D26796D7B0}" srcOrd="3" destOrd="0" presId="urn:microsoft.com/office/officeart/2011/layout/TabList"/>
    <dgm:cxn modelId="{1064927D-0A17-4FDE-93B2-81D8A66F1204}" type="presParOf" srcId="{0CCE3047-98A7-4DFA-A048-06D26796D7B0}" destId="{3AA0A94F-6255-4757-ABB4-4281FD58DCD0}" srcOrd="0" destOrd="0" presId="urn:microsoft.com/office/officeart/2011/layout/TabList"/>
    <dgm:cxn modelId="{71529893-713E-478B-9224-A77A827783A2}" type="presParOf" srcId="{0CCE3047-98A7-4DFA-A048-06D26796D7B0}" destId="{72B8DE6C-17D0-43C0-AF7D-76CD81764192}" srcOrd="1" destOrd="0" presId="urn:microsoft.com/office/officeart/2011/layout/TabList"/>
    <dgm:cxn modelId="{496E086E-6881-470B-96EA-FCDCFB1E8855}" type="presParOf" srcId="{0CCE3047-98A7-4DFA-A048-06D26796D7B0}" destId="{2F14328E-8508-49A8-88CE-9DE93DA4C216}" srcOrd="2" destOrd="0" presId="urn:microsoft.com/office/officeart/2011/layout/TabList"/>
    <dgm:cxn modelId="{7A4A1F3F-071C-4550-93F6-4D1A406E148F}" type="presParOf" srcId="{D06CBFB4-D79D-417E-81A9-DF5724CCB501}" destId="{C32D05F0-159F-411C-B931-967E89795FD6}" srcOrd="4" destOrd="0" presId="urn:microsoft.com/office/officeart/2011/layout/TabList"/>
    <dgm:cxn modelId="{47395170-96CF-4F5F-9D52-7636A087D989}" type="presParOf" srcId="{D06CBFB4-D79D-417E-81A9-DF5724CCB501}" destId="{FED7FDEE-9780-4436-B808-8DC48813B1EB}" srcOrd="5" destOrd="0" presId="urn:microsoft.com/office/officeart/2011/layout/TabList"/>
    <dgm:cxn modelId="{F25E46A2-B98D-4FBE-881F-D05ED6424320}" type="presParOf" srcId="{D06CBFB4-D79D-417E-81A9-DF5724CCB501}" destId="{157803FA-14B1-4C65-8F03-3200307519B7}" srcOrd="6" destOrd="0" presId="urn:microsoft.com/office/officeart/2011/layout/TabList"/>
    <dgm:cxn modelId="{188E6609-9684-4C9E-9430-80611014BD9E}" type="presParOf" srcId="{157803FA-14B1-4C65-8F03-3200307519B7}" destId="{AE985686-6DFC-4D35-B274-252DFC5EEC9A}" srcOrd="0" destOrd="0" presId="urn:microsoft.com/office/officeart/2011/layout/TabList"/>
    <dgm:cxn modelId="{499EE362-71A4-4A63-BA7C-716B806C4E78}" type="presParOf" srcId="{157803FA-14B1-4C65-8F03-3200307519B7}" destId="{DF151C16-33E3-4B64-9597-329037186BE2}" srcOrd="1" destOrd="0" presId="urn:microsoft.com/office/officeart/2011/layout/TabList"/>
    <dgm:cxn modelId="{FAC210CC-2FF7-4739-8FBB-49909015432C}" type="presParOf" srcId="{157803FA-14B1-4C65-8F03-3200307519B7}" destId="{A6E0CAB5-31B8-4457-9292-3580E2D23B94}" srcOrd="2" destOrd="0" presId="urn:microsoft.com/office/officeart/2011/layout/TabList"/>
    <dgm:cxn modelId="{244260A3-A9F6-4D18-BC7D-5D48DD9F3847}" type="presParOf" srcId="{D06CBFB4-D79D-417E-81A9-DF5724CCB501}" destId="{9C383F2D-73CF-45C9-A43B-D08C6D83354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EC7F7-AC7E-425A-83E9-402DD0B5D292}">
      <dsp:nvSpPr>
        <dsp:cNvPr id="0" name=""/>
        <dsp:cNvSpPr/>
      </dsp:nvSpPr>
      <dsp:spPr>
        <a:xfrm>
          <a:off x="223465" y="2182"/>
          <a:ext cx="2529333" cy="1517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</a:p>
      </dsp:txBody>
      <dsp:txXfrm>
        <a:off x="267914" y="46631"/>
        <a:ext cx="2440435" cy="1428702"/>
      </dsp:txXfrm>
    </dsp:sp>
    <dsp:sp modelId="{4711CF49-635B-46EA-A12A-6FE8DFC47B9B}">
      <dsp:nvSpPr>
        <dsp:cNvPr id="0" name=""/>
        <dsp:cNvSpPr/>
      </dsp:nvSpPr>
      <dsp:spPr>
        <a:xfrm>
          <a:off x="2975380" y="447345"/>
          <a:ext cx="536218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975380" y="572800"/>
        <a:ext cx="375353" cy="376364"/>
      </dsp:txXfrm>
    </dsp:sp>
    <dsp:sp modelId="{D3F7C4F4-FD31-4F51-B277-1EB767A7A158}">
      <dsp:nvSpPr>
        <dsp:cNvPr id="0" name=""/>
        <dsp:cNvSpPr/>
      </dsp:nvSpPr>
      <dsp:spPr>
        <a:xfrm>
          <a:off x="3764533" y="2182"/>
          <a:ext cx="2529333" cy="151760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Arial" panose="020B0604020202020204" pitchFamily="34" charset="0"/>
              <a:cs typeface="Arial" panose="020B0604020202020204" pitchFamily="34" charset="0"/>
            </a:rPr>
            <a:t>DATA PROCESSING/CLEANING</a:t>
          </a:r>
        </a:p>
      </dsp:txBody>
      <dsp:txXfrm>
        <a:off x="3808982" y="46631"/>
        <a:ext cx="2440435" cy="1428702"/>
      </dsp:txXfrm>
    </dsp:sp>
    <dsp:sp modelId="{B5600FDD-9C40-4873-885B-CDD302A5219D}">
      <dsp:nvSpPr>
        <dsp:cNvPr id="0" name=""/>
        <dsp:cNvSpPr/>
      </dsp:nvSpPr>
      <dsp:spPr>
        <a:xfrm>
          <a:off x="6516448" y="447345"/>
          <a:ext cx="536218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516448" y="572800"/>
        <a:ext cx="375353" cy="376364"/>
      </dsp:txXfrm>
    </dsp:sp>
    <dsp:sp modelId="{8D4E9A2E-9FCA-4B41-AA3B-106EE6EC05A6}">
      <dsp:nvSpPr>
        <dsp:cNvPr id="0" name=""/>
        <dsp:cNvSpPr/>
      </dsp:nvSpPr>
      <dsp:spPr>
        <a:xfrm>
          <a:off x="7305600" y="2182"/>
          <a:ext cx="2529333" cy="151760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sp:txBody>
      <dsp:txXfrm>
        <a:off x="7350049" y="46631"/>
        <a:ext cx="2440435" cy="1428702"/>
      </dsp:txXfrm>
    </dsp:sp>
    <dsp:sp modelId="{C568A1C2-F84E-444F-AFD6-4404C9A53CEE}">
      <dsp:nvSpPr>
        <dsp:cNvPr id="0" name=""/>
        <dsp:cNvSpPr/>
      </dsp:nvSpPr>
      <dsp:spPr>
        <a:xfrm rot="5364645">
          <a:off x="8321691" y="1684346"/>
          <a:ext cx="522596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8394001" y="1736689"/>
        <a:ext cx="376364" cy="365817"/>
      </dsp:txXfrm>
    </dsp:sp>
    <dsp:sp modelId="{434609D1-AE7E-4956-BB28-5CCE4D065923}">
      <dsp:nvSpPr>
        <dsp:cNvPr id="0" name=""/>
        <dsp:cNvSpPr/>
      </dsp:nvSpPr>
      <dsp:spPr>
        <a:xfrm>
          <a:off x="7331349" y="2505763"/>
          <a:ext cx="2529333" cy="151760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Arial" panose="020B0604020202020204" pitchFamily="34" charset="0"/>
              <a:cs typeface="Arial" panose="020B0604020202020204" pitchFamily="34" charset="0"/>
            </a:rPr>
            <a:t>MODEL BUILDING</a:t>
          </a:r>
        </a:p>
      </dsp:txBody>
      <dsp:txXfrm>
        <a:off x="7375798" y="2550212"/>
        <a:ext cx="2440435" cy="1428702"/>
      </dsp:txXfrm>
    </dsp:sp>
    <dsp:sp modelId="{AE2423A8-8F9F-415C-B393-3C3B87DDFDE4}">
      <dsp:nvSpPr>
        <dsp:cNvPr id="0" name=""/>
        <dsp:cNvSpPr/>
      </dsp:nvSpPr>
      <dsp:spPr>
        <a:xfrm rot="10775179">
          <a:off x="6553230" y="2963690"/>
          <a:ext cx="549879" cy="6272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6718192" y="3088549"/>
        <a:ext cx="384915" cy="376364"/>
      </dsp:txXfrm>
    </dsp:sp>
    <dsp:sp modelId="{210AA28F-711C-4116-BC1A-BAD3110228EE}">
      <dsp:nvSpPr>
        <dsp:cNvPr id="0" name=""/>
        <dsp:cNvSpPr/>
      </dsp:nvSpPr>
      <dsp:spPr>
        <a:xfrm>
          <a:off x="3764533" y="2531516"/>
          <a:ext cx="2529333" cy="151760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Arial" panose="020B0604020202020204" pitchFamily="34" charset="0"/>
              <a:cs typeface="Arial" panose="020B0604020202020204" pitchFamily="34" charset="0"/>
            </a:rPr>
            <a:t>CHOOSING BEST ACCURACY MODEL</a:t>
          </a:r>
        </a:p>
      </dsp:txBody>
      <dsp:txXfrm>
        <a:off x="3808982" y="2575965"/>
        <a:ext cx="2440435" cy="1428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CAB5-31B8-4457-9292-3580E2D23B94}">
      <dsp:nvSpPr>
        <dsp:cNvPr id="0" name=""/>
        <dsp:cNvSpPr/>
      </dsp:nvSpPr>
      <dsp:spPr>
        <a:xfrm>
          <a:off x="0" y="3160580"/>
          <a:ext cx="10107769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4328E-8508-49A8-88CE-9DE93DA4C216}">
      <dsp:nvSpPr>
        <dsp:cNvPr id="0" name=""/>
        <dsp:cNvSpPr/>
      </dsp:nvSpPr>
      <dsp:spPr>
        <a:xfrm>
          <a:off x="0" y="1803060"/>
          <a:ext cx="10107769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1E881-1AEE-4DB3-BB4D-676E60A50D22}">
      <dsp:nvSpPr>
        <dsp:cNvPr id="0" name=""/>
        <dsp:cNvSpPr/>
      </dsp:nvSpPr>
      <dsp:spPr>
        <a:xfrm>
          <a:off x="0" y="445541"/>
          <a:ext cx="10107769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34AF0-AF74-46FF-88A9-C32FF3BC0D4A}">
      <dsp:nvSpPr>
        <dsp:cNvPr id="0" name=""/>
        <dsp:cNvSpPr/>
      </dsp:nvSpPr>
      <dsp:spPr>
        <a:xfrm>
          <a:off x="2628019" y="496"/>
          <a:ext cx="7479749" cy="44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rial" panose="020B0604020202020204" pitchFamily="34" charset="0"/>
              <a:cs typeface="Arial" panose="020B0604020202020204" pitchFamily="34" charset="0"/>
            </a:rPr>
            <a:t>ACCURACY = 78%</a:t>
          </a:r>
        </a:p>
      </dsp:txBody>
      <dsp:txXfrm>
        <a:off x="2628019" y="496"/>
        <a:ext cx="7479749" cy="445044"/>
      </dsp:txXfrm>
    </dsp:sp>
    <dsp:sp modelId="{ABACB1DD-429A-47A4-BA5B-E42080CFFA35}">
      <dsp:nvSpPr>
        <dsp:cNvPr id="0" name=""/>
        <dsp:cNvSpPr/>
      </dsp:nvSpPr>
      <dsp:spPr>
        <a:xfrm>
          <a:off x="0" y="496"/>
          <a:ext cx="2628019" cy="4450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LOGISTC REGRESSION</a:t>
          </a:r>
        </a:p>
      </dsp:txBody>
      <dsp:txXfrm>
        <a:off x="21729" y="22225"/>
        <a:ext cx="2584561" cy="423315"/>
      </dsp:txXfrm>
    </dsp:sp>
    <dsp:sp modelId="{05165594-A9D8-4BAE-BA6E-32AC7E21F4BD}">
      <dsp:nvSpPr>
        <dsp:cNvPr id="0" name=""/>
        <dsp:cNvSpPr/>
      </dsp:nvSpPr>
      <dsp:spPr>
        <a:xfrm>
          <a:off x="0" y="445541"/>
          <a:ext cx="10107769" cy="89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>
        <a:off x="0" y="445541"/>
        <a:ext cx="10107769" cy="890222"/>
      </dsp:txXfrm>
    </dsp:sp>
    <dsp:sp modelId="{3AA0A94F-6255-4757-ABB4-4281FD58DCD0}">
      <dsp:nvSpPr>
        <dsp:cNvPr id="0" name=""/>
        <dsp:cNvSpPr/>
      </dsp:nvSpPr>
      <dsp:spPr>
        <a:xfrm>
          <a:off x="2628019" y="1358016"/>
          <a:ext cx="7479749" cy="44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rial" panose="020B0604020202020204" pitchFamily="34" charset="0"/>
              <a:cs typeface="Arial" panose="020B0604020202020204" pitchFamily="34" charset="0"/>
            </a:rPr>
            <a:t>ACCURACY = 87%</a:t>
          </a:r>
        </a:p>
      </dsp:txBody>
      <dsp:txXfrm>
        <a:off x="2628019" y="1358016"/>
        <a:ext cx="7479749" cy="445044"/>
      </dsp:txXfrm>
    </dsp:sp>
    <dsp:sp modelId="{72B8DE6C-17D0-43C0-AF7D-76CD81764192}">
      <dsp:nvSpPr>
        <dsp:cNvPr id="0" name=""/>
        <dsp:cNvSpPr/>
      </dsp:nvSpPr>
      <dsp:spPr>
        <a:xfrm>
          <a:off x="3074" y="1335025"/>
          <a:ext cx="2628019" cy="4450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DECISION TREE</a:t>
          </a:r>
        </a:p>
      </dsp:txBody>
      <dsp:txXfrm>
        <a:off x="24803" y="1356754"/>
        <a:ext cx="2584561" cy="423315"/>
      </dsp:txXfrm>
    </dsp:sp>
    <dsp:sp modelId="{C32D05F0-159F-411C-B931-967E89795FD6}">
      <dsp:nvSpPr>
        <dsp:cNvPr id="0" name=""/>
        <dsp:cNvSpPr/>
      </dsp:nvSpPr>
      <dsp:spPr>
        <a:xfrm>
          <a:off x="0" y="1803060"/>
          <a:ext cx="10107769" cy="89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  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>
        <a:off x="0" y="1803060"/>
        <a:ext cx="10107769" cy="890222"/>
      </dsp:txXfrm>
    </dsp:sp>
    <dsp:sp modelId="{AE985686-6DFC-4D35-B274-252DFC5EEC9A}">
      <dsp:nvSpPr>
        <dsp:cNvPr id="0" name=""/>
        <dsp:cNvSpPr/>
      </dsp:nvSpPr>
      <dsp:spPr>
        <a:xfrm>
          <a:off x="2628019" y="2715535"/>
          <a:ext cx="7479749" cy="44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Arial" panose="020B0604020202020204" pitchFamily="34" charset="0"/>
              <a:cs typeface="Arial" panose="020B0604020202020204" pitchFamily="34" charset="0"/>
            </a:rPr>
            <a:t>ACCURACY = 90%</a:t>
          </a:r>
        </a:p>
      </dsp:txBody>
      <dsp:txXfrm>
        <a:off x="2628019" y="2715535"/>
        <a:ext cx="7479749" cy="445044"/>
      </dsp:txXfrm>
    </dsp:sp>
    <dsp:sp modelId="{DF151C16-33E3-4B64-9597-329037186BE2}">
      <dsp:nvSpPr>
        <dsp:cNvPr id="0" name=""/>
        <dsp:cNvSpPr/>
      </dsp:nvSpPr>
      <dsp:spPr>
        <a:xfrm>
          <a:off x="0" y="2715535"/>
          <a:ext cx="2628019" cy="4450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RANDOM FOREST</a:t>
          </a:r>
        </a:p>
      </dsp:txBody>
      <dsp:txXfrm>
        <a:off x="21729" y="2737264"/>
        <a:ext cx="2584561" cy="423315"/>
      </dsp:txXfrm>
    </dsp:sp>
    <dsp:sp modelId="{9C383F2D-73CF-45C9-A43B-D08C6D833542}">
      <dsp:nvSpPr>
        <dsp:cNvPr id="0" name=""/>
        <dsp:cNvSpPr/>
      </dsp:nvSpPr>
      <dsp:spPr>
        <a:xfrm>
          <a:off x="0" y="3160580"/>
          <a:ext cx="10107769" cy="890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 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>
        <a:off x="0" y="3160580"/>
        <a:ext cx="10107769" cy="89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6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8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96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13FB35-AE24-4229-A60D-9145C2037D88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F4AD16-FEA9-49CC-8453-1C5CA720A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4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C220-5A7D-1F7F-7F77-9E744BF9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600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13622-B4F6-45CA-1503-5EB0DFB03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1880279"/>
            <a:ext cx="7891272" cy="1069848"/>
          </a:xfrm>
        </p:spPr>
        <p:txBody>
          <a:bodyPr/>
          <a:lstStyle/>
          <a:p>
            <a:pPr algn="ctr"/>
            <a:r>
              <a:rPr lang="en-IN" dirty="0"/>
              <a:t>Machine Learning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F09058-657E-2D9F-E747-B499BBE61C0D}"/>
              </a:ext>
            </a:extLst>
          </p:cNvPr>
          <p:cNvSpPr txBox="1">
            <a:spLocks/>
          </p:cNvSpPr>
          <p:nvPr/>
        </p:nvSpPr>
        <p:spPr>
          <a:xfrm>
            <a:off x="2150364" y="457016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By</a:t>
            </a:r>
          </a:p>
          <a:p>
            <a:pPr algn="ctr"/>
            <a:r>
              <a:rPr lang="en-IN" dirty="0"/>
              <a:t>Siddharth Mishra</a:t>
            </a:r>
          </a:p>
        </p:txBody>
      </p:sp>
    </p:spTree>
    <p:extLst>
      <p:ext uri="{BB962C8B-B14F-4D97-AF65-F5344CB8AC3E}">
        <p14:creationId xmlns:p14="http://schemas.microsoft.com/office/powerpoint/2010/main" val="396252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3CA0-BED5-6A7B-6114-A552BEFE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753"/>
            <a:ext cx="10058400" cy="1609344"/>
          </a:xfrm>
        </p:spPr>
        <p:txBody>
          <a:bodyPr/>
          <a:lstStyle/>
          <a:p>
            <a:r>
              <a:rPr lang="en-IN" dirty="0"/>
              <a:t>What is Customer Churn?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2A40-2E4F-2806-334B-F5B44187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08225" cy="4050792"/>
          </a:xfrm>
        </p:spPr>
        <p:txBody>
          <a:bodyPr/>
          <a:lstStyle/>
          <a:p>
            <a:pPr algn="just"/>
            <a:r>
              <a:rPr lang="en-IN" dirty="0"/>
              <a:t>Customer churn is the percentage of customers that stopped using your company's product or service during a certain time frame.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It's important because it costs more to acquire new customers than it does to retain existing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D0A30-2F56-26E9-1FAC-2B8E0E49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5" y="2081097"/>
            <a:ext cx="4591950" cy="26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2BCE-5A7E-1446-8C1B-C7DB1DF9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Predict Churn?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05C7-84DD-DBFF-EC7C-2607BBC4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38629"/>
            <a:ext cx="4815797" cy="4050792"/>
          </a:xfrm>
        </p:spPr>
        <p:txBody>
          <a:bodyPr/>
          <a:lstStyle/>
          <a:p>
            <a:r>
              <a:rPr lang="en-IN" dirty="0"/>
              <a:t>Proactive customer retention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Cost-effective marketing strategies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Enhance customer satisfaction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A57B8-0B8D-BD49-E23B-8BE346E48182}"/>
              </a:ext>
            </a:extLst>
          </p:cNvPr>
          <p:cNvSpPr txBox="1"/>
          <p:nvPr/>
        </p:nvSpPr>
        <p:spPr>
          <a:xfrm>
            <a:off x="6593982" y="2738629"/>
            <a:ext cx="4815797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General Fact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 increase in customer retention of just 5% can create at least a 25% increase in profit. This is because returning customers will likely spend 67% more on your company's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8955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67E1-5045-BA24-823B-142AEF7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ML 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59A1B5-492C-41F6-1BF6-CE2660F88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57010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9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D15D-BE67-69DA-5EE0-7880D8E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78FDD1-EC2C-7859-F5FD-6580D121C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86462"/>
              </p:ext>
            </p:extLst>
          </p:nvPr>
        </p:nvGraphicFramePr>
        <p:xfrm>
          <a:off x="1017431" y="2093976"/>
          <a:ext cx="10107769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A65A-2C07-727B-5320-F19173EC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2221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4385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</TotalTime>
  <Words>150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Customer churn prediction</vt:lpstr>
      <vt:lpstr>What is Customer Churn?</vt:lpstr>
      <vt:lpstr>Why Predict Churn?</vt:lpstr>
      <vt:lpstr>Steps in ML Process</vt:lpstr>
      <vt:lpstr>Model Accuracy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SIDDHARTH MISHRA</dc:creator>
  <cp:lastModifiedBy>SIDDHARTH MISHRA</cp:lastModifiedBy>
  <cp:revision>1</cp:revision>
  <dcterms:created xsi:type="dcterms:W3CDTF">2023-09-07T04:21:43Z</dcterms:created>
  <dcterms:modified xsi:type="dcterms:W3CDTF">2023-09-07T06:40:51Z</dcterms:modified>
</cp:coreProperties>
</file>