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61" r:id="rId4"/>
    <p:sldId id="263" r:id="rId5"/>
    <p:sldId id="265" r:id="rId6"/>
    <p:sldId id="270" r:id="rId7"/>
    <p:sldId id="259" r:id="rId8"/>
    <p:sldId id="271" r:id="rId9"/>
    <p:sldId id="272" r:id="rId10"/>
    <p:sldId id="274" r:id="rId11"/>
    <p:sldId id="273" r:id="rId12"/>
    <p:sldId id="277" r:id="rId13"/>
    <p:sldId id="275" r:id="rId14"/>
    <p:sldId id="258"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6CD3F-74D3-4336-B4B4-D9D35D253FDE}" type="datetimeFigureOut">
              <a:rPr lang="en-IN" smtClean="0"/>
              <a:t>23-09-2018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70E7E-8262-42C0-90C0-0278688F813C}" type="slidenum">
              <a:rPr lang="en-IN" smtClean="0"/>
              <a:t>‹#›</a:t>
            </a:fld>
            <a:endParaRPr lang="en-IN"/>
          </a:p>
        </p:txBody>
      </p:sp>
    </p:spTree>
    <p:extLst>
      <p:ext uri="{BB962C8B-B14F-4D97-AF65-F5344CB8AC3E}">
        <p14:creationId xmlns:p14="http://schemas.microsoft.com/office/powerpoint/2010/main" val="216727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A35DF35-B70A-4B80-AAD7-232E593D4365}" type="datetimeFigureOut">
              <a:rPr lang="en-IN" smtClean="0"/>
              <a:t>23-09-2018</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105083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35DF35-B70A-4B80-AAD7-232E593D4365}" type="datetimeFigureOut">
              <a:rPr lang="en-IN" smtClean="0"/>
              <a:t>23-09-2018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123715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35DF35-B70A-4B80-AAD7-232E593D4365}" type="datetimeFigureOut">
              <a:rPr lang="en-IN" smtClean="0"/>
              <a:t>23-09-2018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422772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35DF35-B70A-4B80-AAD7-232E593D4365}" type="datetimeFigureOut">
              <a:rPr lang="en-IN" smtClean="0"/>
              <a:t>23-09-2018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02C04-6071-4732-8C2C-3409AF69786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9619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35DF35-B70A-4B80-AAD7-232E593D4365}" type="datetimeFigureOut">
              <a:rPr lang="en-IN" smtClean="0"/>
              <a:t>23-09-2018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1875620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A35DF35-B70A-4B80-AAD7-232E593D4365}" type="datetimeFigureOut">
              <a:rPr lang="en-IN" smtClean="0"/>
              <a:t>23-09-2018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2058278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A35DF35-B70A-4B80-AAD7-232E593D4365}" type="datetimeFigureOut">
              <a:rPr lang="en-IN" smtClean="0"/>
              <a:t>23-09-2018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272688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35DF35-B70A-4B80-AAD7-232E593D4365}" type="datetimeFigureOut">
              <a:rPr lang="en-IN" smtClean="0"/>
              <a:t>23-09-2018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2988391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35DF35-B70A-4B80-AAD7-232E593D4365}" type="datetimeFigureOut">
              <a:rPr lang="en-IN" smtClean="0"/>
              <a:t>23-09-2018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112706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35DF35-B70A-4B80-AAD7-232E593D4365}" type="datetimeFigureOut">
              <a:rPr lang="en-IN" smtClean="0"/>
              <a:t>23-09-2018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223903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35DF35-B70A-4B80-AAD7-232E593D4365}" type="datetimeFigureOut">
              <a:rPr lang="en-IN" smtClean="0"/>
              <a:t>23-09-2018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17640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35DF35-B70A-4B80-AAD7-232E593D4365}" type="datetimeFigureOut">
              <a:rPr lang="en-IN" smtClean="0"/>
              <a:t>23-09-2018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292026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35DF35-B70A-4B80-AAD7-232E593D4365}" type="datetimeFigureOut">
              <a:rPr lang="en-IN" smtClean="0"/>
              <a:t>23-09-2018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39221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35DF35-B70A-4B80-AAD7-232E593D4365}" type="datetimeFigureOut">
              <a:rPr lang="en-IN" smtClean="0"/>
              <a:t>23-09-2018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176305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5DF35-B70A-4B80-AAD7-232E593D4365}" type="datetimeFigureOut">
              <a:rPr lang="en-IN" smtClean="0"/>
              <a:t>23-09-2018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64140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35DF35-B70A-4B80-AAD7-232E593D4365}" type="datetimeFigureOut">
              <a:rPr lang="en-IN" smtClean="0"/>
              <a:t>23-09-2018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225869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35DF35-B70A-4B80-AAD7-232E593D4365}" type="datetimeFigureOut">
              <a:rPr lang="en-IN" smtClean="0"/>
              <a:t>23-09-2018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02C04-6071-4732-8C2C-3409AF69786D}" type="slidenum">
              <a:rPr lang="en-IN" smtClean="0"/>
              <a:t>‹#›</a:t>
            </a:fld>
            <a:endParaRPr lang="en-IN"/>
          </a:p>
        </p:txBody>
      </p:sp>
    </p:spTree>
    <p:extLst>
      <p:ext uri="{BB962C8B-B14F-4D97-AF65-F5344CB8AC3E}">
        <p14:creationId xmlns:p14="http://schemas.microsoft.com/office/powerpoint/2010/main" val="232084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35DF35-B70A-4B80-AAD7-232E593D4365}" type="datetimeFigureOut">
              <a:rPr lang="en-IN" smtClean="0"/>
              <a:t>23-09-2018</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102C04-6071-4732-8C2C-3409AF69786D}" type="slidenum">
              <a:rPr lang="en-IN" smtClean="0"/>
              <a:t>‹#›</a:t>
            </a:fld>
            <a:endParaRPr lang="en-IN"/>
          </a:p>
        </p:txBody>
      </p:sp>
    </p:spTree>
    <p:extLst>
      <p:ext uri="{BB962C8B-B14F-4D97-AF65-F5344CB8AC3E}">
        <p14:creationId xmlns:p14="http://schemas.microsoft.com/office/powerpoint/2010/main" val="412877043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4211" y="1520372"/>
            <a:ext cx="8483600" cy="2031325"/>
          </a:xfrm>
          <a:prstGeom prst="rect">
            <a:avLst/>
          </a:prstGeom>
          <a:noFill/>
        </p:spPr>
        <p:txBody>
          <a:bodyPr wrap="square" rtlCol="0">
            <a:spAutoFit/>
          </a:bodyPr>
          <a:lstStyle/>
          <a:p>
            <a:pPr algn="ctr"/>
            <a:r>
              <a:rPr lang="en-IN" sz="4800" dirty="0" smtClean="0"/>
              <a:t>    </a:t>
            </a:r>
            <a:r>
              <a:rPr lang="en-IN" sz="6600" u="sng" dirty="0" smtClean="0"/>
              <a:t>NO - BROKER</a:t>
            </a:r>
          </a:p>
          <a:p>
            <a:pPr algn="ctr"/>
            <a:endParaRPr lang="en-IN" sz="2000" u="sng" dirty="0"/>
          </a:p>
          <a:p>
            <a:pPr algn="ctr"/>
            <a:r>
              <a:rPr lang="en-IN" sz="3600" dirty="0"/>
              <a:t> </a:t>
            </a:r>
            <a:r>
              <a:rPr lang="en-IN" sz="3600" dirty="0" smtClean="0"/>
              <a:t>       </a:t>
            </a:r>
            <a:r>
              <a:rPr lang="en-IN" sz="4000" u="sng" dirty="0" smtClean="0"/>
              <a:t>HOUSE RENT PREDICTION MODEL</a:t>
            </a:r>
            <a:endParaRPr lang="en-IN" sz="3600" u="sng" dirty="0" smtClean="0"/>
          </a:p>
        </p:txBody>
      </p:sp>
      <p:pic>
        <p:nvPicPr>
          <p:cNvPr id="2" name="Picture 1"/>
          <p:cNvPicPr>
            <a:picLocks noChangeAspect="1"/>
          </p:cNvPicPr>
          <p:nvPr/>
        </p:nvPicPr>
        <p:blipFill>
          <a:blip r:embed="rId2"/>
          <a:stretch>
            <a:fillRect/>
          </a:stretch>
        </p:blipFill>
        <p:spPr>
          <a:xfrm>
            <a:off x="7860086" y="4489917"/>
            <a:ext cx="4331914" cy="2368083"/>
          </a:xfrm>
          <a:prstGeom prst="rect">
            <a:avLst/>
          </a:prstGeom>
        </p:spPr>
      </p:pic>
    </p:spTree>
    <p:extLst>
      <p:ext uri="{BB962C8B-B14F-4D97-AF65-F5344CB8AC3E}">
        <p14:creationId xmlns:p14="http://schemas.microsoft.com/office/powerpoint/2010/main" val="3864175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318" y="1062318"/>
            <a:ext cx="7732058" cy="5795682"/>
          </a:xfrm>
          <a:prstGeom prst="rect">
            <a:avLst/>
          </a:prstGeom>
        </p:spPr>
      </p:pic>
      <p:sp>
        <p:nvSpPr>
          <p:cNvPr id="5" name="TextBox 4"/>
          <p:cNvSpPr txBox="1"/>
          <p:nvPr/>
        </p:nvSpPr>
        <p:spPr>
          <a:xfrm>
            <a:off x="3092824" y="416859"/>
            <a:ext cx="6131858" cy="369332"/>
          </a:xfrm>
          <a:prstGeom prst="rect">
            <a:avLst/>
          </a:prstGeom>
          <a:noFill/>
        </p:spPr>
        <p:txBody>
          <a:bodyPr wrap="square" rtlCol="0">
            <a:spAutoFit/>
          </a:bodyPr>
          <a:lstStyle/>
          <a:p>
            <a:r>
              <a:rPr lang="en-IN" dirty="0" smtClean="0"/>
              <a:t>HEATMAP FOR DEFINING CORRELATION BETWEEN ATTRIBUTES</a:t>
            </a:r>
            <a:endParaRPr lang="en-IN" dirty="0"/>
          </a:p>
        </p:txBody>
      </p:sp>
    </p:spTree>
    <p:extLst>
      <p:ext uri="{BB962C8B-B14F-4D97-AF65-F5344CB8AC3E}">
        <p14:creationId xmlns:p14="http://schemas.microsoft.com/office/powerpoint/2010/main" val="204965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69" y="2459421"/>
            <a:ext cx="4918841" cy="3878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330" y="2459421"/>
            <a:ext cx="5202095" cy="3878318"/>
          </a:xfrm>
          <a:prstGeom prst="rect">
            <a:avLst/>
          </a:prstGeom>
        </p:spPr>
      </p:pic>
      <p:sp>
        <p:nvSpPr>
          <p:cNvPr id="6" name="TextBox 5"/>
          <p:cNvSpPr txBox="1"/>
          <p:nvPr/>
        </p:nvSpPr>
        <p:spPr>
          <a:xfrm>
            <a:off x="4074459" y="1008529"/>
            <a:ext cx="8485094" cy="369332"/>
          </a:xfrm>
          <a:prstGeom prst="rect">
            <a:avLst/>
          </a:prstGeom>
          <a:noFill/>
        </p:spPr>
        <p:txBody>
          <a:bodyPr wrap="square" rtlCol="0">
            <a:spAutoFit/>
          </a:bodyPr>
          <a:lstStyle/>
          <a:p>
            <a:r>
              <a:rPr lang="en-IN" dirty="0" smtClean="0"/>
              <a:t>DEPENDENDENCE ON OUTPUT</a:t>
            </a:r>
            <a:endParaRPr lang="en-IN" dirty="0"/>
          </a:p>
        </p:txBody>
      </p:sp>
    </p:spTree>
    <p:extLst>
      <p:ext uri="{BB962C8B-B14F-4D97-AF65-F5344CB8AC3E}">
        <p14:creationId xmlns:p14="http://schemas.microsoft.com/office/powerpoint/2010/main" val="84564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6" y="1519517"/>
            <a:ext cx="4276165" cy="428961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647" y="1519517"/>
            <a:ext cx="4854388" cy="4289611"/>
          </a:xfrm>
          <a:prstGeom prst="rect">
            <a:avLst/>
          </a:prstGeom>
        </p:spPr>
      </p:pic>
      <p:sp>
        <p:nvSpPr>
          <p:cNvPr id="4" name="TextBox 3"/>
          <p:cNvSpPr txBox="1"/>
          <p:nvPr/>
        </p:nvSpPr>
        <p:spPr>
          <a:xfrm>
            <a:off x="4128247" y="484094"/>
            <a:ext cx="6508377" cy="369332"/>
          </a:xfrm>
          <a:prstGeom prst="rect">
            <a:avLst/>
          </a:prstGeom>
          <a:noFill/>
        </p:spPr>
        <p:txBody>
          <a:bodyPr wrap="square" rtlCol="0">
            <a:spAutoFit/>
          </a:bodyPr>
          <a:lstStyle/>
          <a:p>
            <a:r>
              <a:rPr lang="en-IN" dirty="0" smtClean="0"/>
              <a:t>DEPENDENCE ON OUTPUT</a:t>
            </a:r>
            <a:endParaRPr lang="en-IN" dirty="0"/>
          </a:p>
        </p:txBody>
      </p:sp>
    </p:spTree>
    <p:extLst>
      <p:ext uri="{BB962C8B-B14F-4D97-AF65-F5344CB8AC3E}">
        <p14:creationId xmlns:p14="http://schemas.microsoft.com/office/powerpoint/2010/main" val="73656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741" y="1536774"/>
            <a:ext cx="5540188" cy="5478780"/>
          </a:xfrm>
          <a:prstGeom prst="rect">
            <a:avLst/>
          </a:prstGeom>
        </p:spPr>
      </p:pic>
      <p:sp>
        <p:nvSpPr>
          <p:cNvPr id="3" name="TextBox 2"/>
          <p:cNvSpPr txBox="1"/>
          <p:nvPr/>
        </p:nvSpPr>
        <p:spPr>
          <a:xfrm>
            <a:off x="2756647" y="470647"/>
            <a:ext cx="6481482" cy="369332"/>
          </a:xfrm>
          <a:prstGeom prst="rect">
            <a:avLst/>
          </a:prstGeom>
          <a:noFill/>
        </p:spPr>
        <p:txBody>
          <a:bodyPr wrap="square" rtlCol="0">
            <a:spAutoFit/>
          </a:bodyPr>
          <a:lstStyle/>
          <a:p>
            <a:r>
              <a:rPr lang="en-IN" dirty="0" smtClean="0"/>
              <a:t>DISTRIBUTION PLOT OF OUTPUT DEPENDENT VARIABLE i.e. RENT </a:t>
            </a:r>
            <a:endParaRPr lang="en-IN" dirty="0"/>
          </a:p>
        </p:txBody>
      </p:sp>
    </p:spTree>
    <p:extLst>
      <p:ext uri="{BB962C8B-B14F-4D97-AF65-F5344CB8AC3E}">
        <p14:creationId xmlns:p14="http://schemas.microsoft.com/office/powerpoint/2010/main" val="308398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SOLUTION:</a:t>
            </a:r>
            <a:endParaRPr lang="en-IN" dirty="0"/>
          </a:p>
        </p:txBody>
      </p:sp>
      <p:sp>
        <p:nvSpPr>
          <p:cNvPr id="3" name="Content Placeholder 2"/>
          <p:cNvSpPr>
            <a:spLocks noGrp="1"/>
          </p:cNvSpPr>
          <p:nvPr>
            <p:ph idx="1"/>
          </p:nvPr>
        </p:nvSpPr>
        <p:spPr>
          <a:xfrm>
            <a:off x="1141414" y="2197099"/>
            <a:ext cx="10274298" cy="3098801"/>
          </a:xfrm>
        </p:spPr>
        <p:txBody>
          <a:bodyPr>
            <a:normAutofit fontScale="55000" lnSpcReduction="20000"/>
          </a:bodyPr>
          <a:lstStyle/>
          <a:p>
            <a:pPr marL="0" indent="0">
              <a:buNone/>
            </a:pPr>
            <a:r>
              <a:rPr lang="en-IN" sz="3600" dirty="0" smtClean="0"/>
              <a:t>The above problem statement can be solved by using the following algorithms of machine learning:</a:t>
            </a:r>
          </a:p>
          <a:p>
            <a:r>
              <a:rPr lang="en-IN" sz="3600" dirty="0" smtClean="0"/>
              <a:t>Gradient Boost</a:t>
            </a:r>
          </a:p>
          <a:p>
            <a:r>
              <a:rPr lang="en-IN" sz="3600" dirty="0" smtClean="0"/>
              <a:t>XG Boost</a:t>
            </a:r>
          </a:p>
          <a:p>
            <a:r>
              <a:rPr lang="en-IN" sz="3600" dirty="0"/>
              <a:t>Linear </a:t>
            </a:r>
            <a:r>
              <a:rPr lang="en-IN" sz="3600" dirty="0" smtClean="0"/>
              <a:t>Regression</a:t>
            </a:r>
          </a:p>
          <a:p>
            <a:r>
              <a:rPr lang="en-IN" sz="3600" dirty="0" smtClean="0"/>
              <a:t>Lasso Regression</a:t>
            </a:r>
          </a:p>
          <a:p>
            <a:r>
              <a:rPr lang="en-IN" sz="3600" dirty="0" smtClean="0"/>
              <a:t>Ridge Regression</a:t>
            </a:r>
          </a:p>
          <a:p>
            <a:r>
              <a:rPr lang="en-IN" sz="3600" dirty="0" smtClean="0"/>
              <a:t>Elastic Net Regression</a:t>
            </a:r>
          </a:p>
          <a:p>
            <a:endParaRPr lang="en-IN" dirty="0"/>
          </a:p>
        </p:txBody>
      </p:sp>
    </p:spTree>
    <p:extLst>
      <p:ext uri="{BB962C8B-B14F-4D97-AF65-F5344CB8AC3E}">
        <p14:creationId xmlns:p14="http://schemas.microsoft.com/office/powerpoint/2010/main" val="16096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Revenue model:</a:t>
            </a:r>
            <a:endParaRPr lang="en-IN" dirty="0"/>
          </a:p>
        </p:txBody>
      </p:sp>
      <p:sp>
        <p:nvSpPr>
          <p:cNvPr id="3" name="Content Placeholder 2"/>
          <p:cNvSpPr>
            <a:spLocks noGrp="1"/>
          </p:cNvSpPr>
          <p:nvPr>
            <p:ph idx="1"/>
          </p:nvPr>
        </p:nvSpPr>
        <p:spPr/>
        <p:txBody>
          <a:bodyPr/>
          <a:lstStyle/>
          <a:p>
            <a:r>
              <a:rPr lang="en-IN" dirty="0" smtClean="0"/>
              <a:t>To generate maximum profit of the given model, we will use following business strategies:</a:t>
            </a:r>
          </a:p>
          <a:p>
            <a:pPr lvl="1"/>
            <a:r>
              <a:rPr lang="en-IN" dirty="0" smtClean="0"/>
              <a:t>Few of the properties owners complete information will be displayed, if the user is satisfied by these properties he/she can opt to become a pr</a:t>
            </a:r>
            <a:r>
              <a:rPr lang="en-IN" dirty="0"/>
              <a:t>i</a:t>
            </a:r>
            <a:r>
              <a:rPr lang="en-IN" dirty="0" smtClean="0"/>
              <a:t>me subscribers.</a:t>
            </a:r>
          </a:p>
          <a:p>
            <a:pPr lvl="1"/>
            <a:r>
              <a:rPr lang="en-IN" dirty="0" smtClean="0"/>
              <a:t>Earning referral fee by recommending packers and movers, companies renting furniture and interior designer companies.</a:t>
            </a:r>
          </a:p>
          <a:p>
            <a:pPr lvl="1"/>
            <a:r>
              <a:rPr lang="en-IN" dirty="0" smtClean="0"/>
              <a:t> Displaying advertisements on our website and the android app.</a:t>
            </a:r>
          </a:p>
          <a:p>
            <a:pPr lvl="1"/>
            <a:r>
              <a:rPr lang="en-IN" dirty="0" smtClean="0"/>
              <a:t>User can opt for insurance which will provide company profits under some conditions.  </a:t>
            </a:r>
          </a:p>
          <a:p>
            <a:pPr lvl="1"/>
            <a:endParaRPr lang="en-IN" dirty="0"/>
          </a:p>
        </p:txBody>
      </p:sp>
    </p:spTree>
    <p:extLst>
      <p:ext uri="{BB962C8B-B14F-4D97-AF65-F5344CB8AC3E}">
        <p14:creationId xmlns:p14="http://schemas.microsoft.com/office/powerpoint/2010/main" val="41353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dirty="0" smtClean="0"/>
              <a:t>Conclusion:</a:t>
            </a: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sz="3200" dirty="0" smtClean="0"/>
              <a:t>Hence we have developed the model which will predict rent of the property according to the features specified by the user and rent will be predicted as the output. At last implementing all the above algorithms , we came to a solution that using multiple regression leads us to best score and least error(root mean square) in the prediction of the model.</a:t>
            </a:r>
            <a:endParaRPr lang="en-IN" sz="3200" dirty="0"/>
          </a:p>
        </p:txBody>
      </p:sp>
    </p:spTree>
    <p:extLst>
      <p:ext uri="{BB962C8B-B14F-4D97-AF65-F5344CB8AC3E}">
        <p14:creationId xmlns:p14="http://schemas.microsoft.com/office/powerpoint/2010/main" val="387506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Problem</a:t>
            </a:r>
            <a:r>
              <a:rPr lang="en-IN" sz="4000" dirty="0" smtClean="0"/>
              <a:t> </a:t>
            </a:r>
            <a:r>
              <a:rPr lang="en-IN" sz="4400" dirty="0" smtClean="0"/>
              <a:t>STATEMENT</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Design a machine learning algorithm , to predict the rent of a property .</a:t>
            </a:r>
          </a:p>
          <a:p>
            <a:r>
              <a:rPr lang="en-IN" dirty="0" smtClean="0"/>
              <a:t>You have the following details available:</a:t>
            </a:r>
          </a:p>
          <a:p>
            <a:pPr marL="0" indent="0">
              <a:buNone/>
            </a:pPr>
            <a:r>
              <a:rPr lang="en-IN" dirty="0"/>
              <a:t> </a:t>
            </a:r>
            <a:r>
              <a:rPr lang="en-IN" dirty="0" smtClean="0"/>
              <a:t>    1. 100,000 property data from a particular city which will have around 50 attributes of the property.</a:t>
            </a:r>
          </a:p>
          <a:p>
            <a:pPr marL="0" indent="0">
              <a:buNone/>
            </a:pPr>
            <a:r>
              <a:rPr lang="en-IN" dirty="0"/>
              <a:t> </a:t>
            </a:r>
            <a:r>
              <a:rPr lang="en-IN" dirty="0" smtClean="0"/>
              <a:t>     2. Data of the neighbourhood of the properties.</a:t>
            </a:r>
          </a:p>
          <a:p>
            <a:pPr marL="0" indent="0">
              <a:buNone/>
            </a:pPr>
            <a:r>
              <a:rPr lang="en-IN" dirty="0" smtClean="0"/>
              <a:t>You are free to source more data as needed.</a:t>
            </a:r>
          </a:p>
          <a:p>
            <a:pPr marL="0" indent="0">
              <a:buNone/>
            </a:pPr>
            <a:r>
              <a:rPr lang="en-IN" dirty="0" smtClean="0"/>
              <a:t>Given a new property your algorithm should able to predict the rent range of the property.  </a:t>
            </a:r>
          </a:p>
          <a:p>
            <a:pPr marL="0" indent="0">
              <a:buNone/>
            </a:pPr>
            <a:endParaRPr lang="en-IN" sz="1800" dirty="0"/>
          </a:p>
        </p:txBody>
      </p:sp>
    </p:spTree>
    <p:extLst>
      <p:ext uri="{BB962C8B-B14F-4D97-AF65-F5344CB8AC3E}">
        <p14:creationId xmlns:p14="http://schemas.microsoft.com/office/powerpoint/2010/main" val="1421890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machine learning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Herbert Alexander Simon (Nobel Price Winner)– “Learning is any process by which system improves performance from experience.”</a:t>
            </a:r>
          </a:p>
          <a:p>
            <a:r>
              <a:rPr lang="en-IN" dirty="0" smtClean="0"/>
              <a:t>Machine learning is concerned with computer programs that automatically improve their performance through experience</a:t>
            </a:r>
            <a:r>
              <a:rPr lang="en-IN" dirty="0"/>
              <a:t>.</a:t>
            </a:r>
            <a:endParaRPr lang="en-IN" dirty="0" smtClean="0"/>
          </a:p>
          <a:p>
            <a:r>
              <a:rPr lang="en-IN" dirty="0" smtClean="0"/>
              <a:t>The output which is to be predicted depends on various independent attributes, so to find the output we will have to learn from previous experience that is why we use Machine Learning.</a:t>
            </a:r>
          </a:p>
          <a:p>
            <a:pPr marL="0" indent="0">
              <a:buNone/>
            </a:pPr>
            <a:r>
              <a:rPr lang="en-IN" dirty="0" smtClean="0"/>
              <a:t> </a:t>
            </a:r>
            <a:endParaRPr lang="en-IN" dirty="0"/>
          </a:p>
        </p:txBody>
      </p:sp>
    </p:spTree>
    <p:extLst>
      <p:ext uri="{BB962C8B-B14F-4D97-AF65-F5344CB8AC3E}">
        <p14:creationId xmlns:p14="http://schemas.microsoft.com/office/powerpoint/2010/main" val="267308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nobroker ?</a:t>
            </a:r>
            <a:endParaRPr lang="en-IN" dirty="0"/>
          </a:p>
        </p:txBody>
      </p:sp>
      <p:sp>
        <p:nvSpPr>
          <p:cNvPr id="3" name="Content Placeholder 2"/>
          <p:cNvSpPr>
            <a:spLocks noGrp="1"/>
          </p:cNvSpPr>
          <p:nvPr>
            <p:ph idx="1"/>
          </p:nvPr>
        </p:nvSpPr>
        <p:spPr/>
        <p:txBody>
          <a:bodyPr/>
          <a:lstStyle/>
          <a:p>
            <a:r>
              <a:rPr lang="en-IN" dirty="0" smtClean="0"/>
              <a:t>Lets us take an example from our engineering life, where a student from outside city comes to take admission in any college we have to take a house or property on rent then the solution is Nobrokers.</a:t>
            </a:r>
          </a:p>
          <a:p>
            <a:r>
              <a:rPr lang="en-IN" dirty="0" smtClean="0"/>
              <a:t>If I am an employee going to be shifted in a new city then I can easily check the rent and there will be no any mediator who will impose his revenue to find a property to me, then I have Nobrokers.  </a:t>
            </a:r>
          </a:p>
        </p:txBody>
      </p:sp>
    </p:spTree>
    <p:extLst>
      <p:ext uri="{BB962C8B-B14F-4D97-AF65-F5344CB8AC3E}">
        <p14:creationId xmlns:p14="http://schemas.microsoft.com/office/powerpoint/2010/main" val="180780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issues:</a:t>
            </a:r>
            <a:endParaRPr lang="en-IN" dirty="0"/>
          </a:p>
        </p:txBody>
      </p:sp>
      <p:sp>
        <p:nvSpPr>
          <p:cNvPr id="3" name="Content Placeholder 2"/>
          <p:cNvSpPr>
            <a:spLocks noGrp="1"/>
          </p:cNvSpPr>
          <p:nvPr>
            <p:ph idx="1"/>
          </p:nvPr>
        </p:nvSpPr>
        <p:spPr/>
        <p:txBody>
          <a:bodyPr/>
          <a:lstStyle/>
          <a:p>
            <a:r>
              <a:rPr lang="en-IN" dirty="0" smtClean="0"/>
              <a:t>Authenticity issues</a:t>
            </a:r>
          </a:p>
          <a:p>
            <a:r>
              <a:rPr lang="en-IN" dirty="0" smtClean="0"/>
              <a:t>Biased advertising</a:t>
            </a:r>
          </a:p>
          <a:p>
            <a:r>
              <a:rPr lang="en-IN" dirty="0" smtClean="0"/>
              <a:t>Working on metropolitan cities only.</a:t>
            </a:r>
          </a:p>
          <a:p>
            <a:r>
              <a:rPr lang="en-IN" dirty="0" smtClean="0"/>
              <a:t>No trends analysis of properties locality wise in a particular cities.</a:t>
            </a:r>
          </a:p>
          <a:p>
            <a:r>
              <a:rPr lang="en-IN" dirty="0" smtClean="0"/>
              <a:t>Some additional features are missing  which can improvise the user experience .  </a:t>
            </a:r>
          </a:p>
          <a:p>
            <a:endParaRPr lang="en-IN" dirty="0" smtClean="0"/>
          </a:p>
        </p:txBody>
      </p:sp>
    </p:spTree>
    <p:extLst>
      <p:ext uri="{BB962C8B-B14F-4D97-AF65-F5344CB8AC3E}">
        <p14:creationId xmlns:p14="http://schemas.microsoft.com/office/powerpoint/2010/main" val="298577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features</a:t>
            </a:r>
            <a:endParaRPr lang="en-IN" dirty="0"/>
          </a:p>
        </p:txBody>
      </p:sp>
      <p:sp>
        <p:nvSpPr>
          <p:cNvPr id="3" name="Content Placeholder 2"/>
          <p:cNvSpPr>
            <a:spLocks noGrp="1"/>
          </p:cNvSpPr>
          <p:nvPr>
            <p:ph idx="1"/>
          </p:nvPr>
        </p:nvSpPr>
        <p:spPr/>
        <p:txBody>
          <a:bodyPr/>
          <a:lstStyle/>
          <a:p>
            <a:r>
              <a:rPr lang="en-IN" dirty="0" smtClean="0"/>
              <a:t>More efficiency from previous models available.</a:t>
            </a:r>
          </a:p>
          <a:p>
            <a:r>
              <a:rPr lang="en-IN" dirty="0" smtClean="0"/>
              <a:t>Loan prediction for user.</a:t>
            </a:r>
          </a:p>
          <a:p>
            <a:r>
              <a:rPr lang="en-IN" dirty="0" smtClean="0"/>
              <a:t>Keeping in mind government project: Jan Aawaas Yojana</a:t>
            </a:r>
          </a:p>
          <a:p>
            <a:r>
              <a:rPr lang="en-IN" dirty="0" smtClean="0"/>
              <a:t>Authenticity of properties are verified by visiting onsite.</a:t>
            </a:r>
          </a:p>
          <a:p>
            <a:r>
              <a:rPr lang="en-IN" dirty="0" smtClean="0"/>
              <a:t>Trends in the properties according to respective localities.  </a:t>
            </a:r>
          </a:p>
          <a:p>
            <a:r>
              <a:rPr lang="en-IN" dirty="0" smtClean="0"/>
              <a:t>No biased advertisement.</a:t>
            </a:r>
            <a:endParaRPr lang="en-IN" dirty="0"/>
          </a:p>
        </p:txBody>
      </p:sp>
    </p:spTree>
    <p:extLst>
      <p:ext uri="{BB962C8B-B14F-4D97-AF65-F5344CB8AC3E}">
        <p14:creationId xmlns:p14="http://schemas.microsoft.com/office/powerpoint/2010/main" val="204117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USED:</a:t>
            </a:r>
            <a:endParaRPr lang="en-IN" dirty="0"/>
          </a:p>
        </p:txBody>
      </p:sp>
      <p:sp>
        <p:nvSpPr>
          <p:cNvPr id="3" name="Content Placeholder 2"/>
          <p:cNvSpPr>
            <a:spLocks noGrp="1"/>
          </p:cNvSpPr>
          <p:nvPr>
            <p:ph idx="1"/>
          </p:nvPr>
        </p:nvSpPr>
        <p:spPr/>
        <p:txBody>
          <a:bodyPr>
            <a:normAutofit fontScale="70000" lnSpcReduction="20000"/>
          </a:bodyPr>
          <a:lstStyle/>
          <a:p>
            <a:r>
              <a:rPr lang="en-IN" sz="3000" b="1" u="sng" dirty="0" smtClean="0"/>
              <a:t>FRONT END</a:t>
            </a:r>
          </a:p>
          <a:p>
            <a:pPr marL="914400" lvl="1" indent="-457200">
              <a:buFont typeface="+mj-lt"/>
              <a:buAutoNum type="arabicPeriod"/>
            </a:pPr>
            <a:r>
              <a:rPr lang="en-IN" sz="2800" dirty="0" smtClean="0"/>
              <a:t>HTML  and CSS</a:t>
            </a:r>
          </a:p>
          <a:p>
            <a:pPr marL="914400" lvl="1" indent="-457200">
              <a:buFont typeface="+mj-lt"/>
              <a:buAutoNum type="arabicPeriod"/>
            </a:pPr>
            <a:r>
              <a:rPr lang="en-IN" sz="2800" dirty="0" smtClean="0"/>
              <a:t>CGI </a:t>
            </a:r>
            <a:r>
              <a:rPr lang="en-IN" sz="2800" dirty="0" smtClean="0"/>
              <a:t>Scripting</a:t>
            </a:r>
          </a:p>
          <a:p>
            <a:pPr marL="914400" lvl="1" indent="-457200">
              <a:buFont typeface="+mj-lt"/>
              <a:buAutoNum type="arabicPeriod"/>
            </a:pPr>
            <a:r>
              <a:rPr lang="en-IN" sz="2800" dirty="0" smtClean="0"/>
              <a:t>Apache Server</a:t>
            </a:r>
          </a:p>
          <a:p>
            <a:pPr marL="914400" lvl="1" indent="-457200">
              <a:buFont typeface="+mj-lt"/>
              <a:buAutoNum type="arabicPeriod"/>
            </a:pPr>
            <a:r>
              <a:rPr lang="en-IN" sz="2800" dirty="0" smtClean="0"/>
              <a:t>Android Studio 3.x</a:t>
            </a:r>
            <a:endParaRPr lang="en-IN" sz="2800" dirty="0" smtClean="0"/>
          </a:p>
          <a:p>
            <a:r>
              <a:rPr lang="en-IN" sz="3000" b="1" u="sng" dirty="0" smtClean="0"/>
              <a:t>BACK END</a:t>
            </a:r>
          </a:p>
          <a:p>
            <a:pPr marL="914400" lvl="1" indent="-457200">
              <a:buAutoNum type="arabicPeriod"/>
            </a:pPr>
            <a:r>
              <a:rPr lang="en-IN" sz="2800" dirty="0" smtClean="0"/>
              <a:t>Python 3.x</a:t>
            </a:r>
          </a:p>
          <a:p>
            <a:pPr marL="914400" lvl="1" indent="-457200">
              <a:buFont typeface="Arial" panose="020B0604020202020204" pitchFamily="34" charset="0"/>
              <a:buAutoNum type="arabicPeriod"/>
            </a:pPr>
            <a:r>
              <a:rPr lang="en-IN" sz="2800" dirty="0"/>
              <a:t>Anaconda3-4.2.0 </a:t>
            </a:r>
          </a:p>
          <a:p>
            <a:pPr marL="457200" lvl="1" indent="0">
              <a:buNone/>
            </a:pPr>
            <a:r>
              <a:rPr lang="en-IN" dirty="0" smtClean="0"/>
              <a:t>             </a:t>
            </a:r>
          </a:p>
          <a:p>
            <a:pPr marL="457200" indent="-457200">
              <a:buFont typeface="+mj-lt"/>
              <a:buAutoNum type="arabicPeriod"/>
            </a:pPr>
            <a:endParaRPr lang="en-IN" dirty="0" smtClean="0"/>
          </a:p>
        </p:txBody>
      </p:sp>
    </p:spTree>
    <p:extLst>
      <p:ext uri="{BB962C8B-B14F-4D97-AF65-F5344CB8AC3E}">
        <p14:creationId xmlns:p14="http://schemas.microsoft.com/office/powerpoint/2010/main" val="2471691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of solving problem: </a:t>
            </a:r>
            <a:endParaRPr lang="en-IN" dirty="0"/>
          </a:p>
        </p:txBody>
      </p:sp>
      <p:sp>
        <p:nvSpPr>
          <p:cNvPr id="3" name="Content Placeholder 2"/>
          <p:cNvSpPr>
            <a:spLocks noGrp="1"/>
          </p:cNvSpPr>
          <p:nvPr>
            <p:ph idx="1"/>
          </p:nvPr>
        </p:nvSpPr>
        <p:spPr>
          <a:xfrm>
            <a:off x="1141412" y="1846075"/>
            <a:ext cx="9905999" cy="3541714"/>
          </a:xfrm>
        </p:spPr>
        <p:txBody>
          <a:bodyPr>
            <a:normAutofit fontScale="40000" lnSpcReduction="20000"/>
          </a:bodyPr>
          <a:lstStyle/>
          <a:p>
            <a:r>
              <a:rPr lang="en-IN" sz="5000" dirty="0" smtClean="0"/>
              <a:t>Analysing the problem.</a:t>
            </a:r>
          </a:p>
          <a:p>
            <a:r>
              <a:rPr lang="en-IN" sz="5000" dirty="0" smtClean="0"/>
              <a:t>Analysing and pre-processing the data set.</a:t>
            </a:r>
          </a:p>
          <a:p>
            <a:pPr marL="1371600" lvl="2" indent="-457200">
              <a:buFont typeface="+mj-lt"/>
              <a:buAutoNum type="arabicPeriod"/>
            </a:pPr>
            <a:r>
              <a:rPr lang="en-IN" sz="5000" dirty="0" smtClean="0"/>
              <a:t>Visualisation of dataset.</a:t>
            </a:r>
          </a:p>
          <a:p>
            <a:pPr marL="1371600" lvl="2" indent="-457200">
              <a:buFont typeface="+mj-lt"/>
              <a:buAutoNum type="arabicPeriod"/>
            </a:pPr>
            <a:r>
              <a:rPr lang="en-IN" sz="5000" dirty="0" smtClean="0"/>
              <a:t>Imputing the missing values.</a:t>
            </a:r>
          </a:p>
          <a:p>
            <a:pPr marL="1371600" lvl="2" indent="-457200">
              <a:buFont typeface="+mj-lt"/>
              <a:buAutoNum type="arabicPeriod"/>
            </a:pPr>
            <a:r>
              <a:rPr lang="en-IN" sz="5000" dirty="0" smtClean="0"/>
              <a:t>Removing the outliers.</a:t>
            </a:r>
          </a:p>
          <a:p>
            <a:pPr marL="1371600" lvl="2" indent="-457200">
              <a:buFont typeface="+mj-lt"/>
              <a:buAutoNum type="arabicPeriod"/>
            </a:pPr>
            <a:r>
              <a:rPr lang="en-IN" sz="5000" dirty="0" smtClean="0"/>
              <a:t>Encoding the categorical features</a:t>
            </a:r>
          </a:p>
          <a:p>
            <a:pPr marL="1371600" lvl="2" indent="-457200">
              <a:buFont typeface="+mj-lt"/>
              <a:buAutoNum type="arabicPeriod"/>
            </a:pPr>
            <a:r>
              <a:rPr lang="en-IN" sz="5000" dirty="0" smtClean="0"/>
              <a:t>Scaling of the dataset.</a:t>
            </a:r>
          </a:p>
          <a:p>
            <a:r>
              <a:rPr lang="en-IN" sz="5000" dirty="0" smtClean="0"/>
              <a:t>Fitting the model using machine learning </a:t>
            </a:r>
            <a:r>
              <a:rPr lang="en-IN" sz="5000" dirty="0" err="1" smtClean="0"/>
              <a:t>lgorithms</a:t>
            </a:r>
            <a:r>
              <a:rPr lang="en-IN" sz="5000" dirty="0" smtClean="0"/>
              <a:t>.</a:t>
            </a:r>
          </a:p>
          <a:p>
            <a:r>
              <a:rPr lang="en-IN" sz="5000" dirty="0" smtClean="0"/>
              <a:t>Predicting the output.</a:t>
            </a:r>
          </a:p>
          <a:p>
            <a:pPr marL="1371600" lvl="2" indent="-457200">
              <a:buFont typeface="+mj-lt"/>
              <a:buAutoNum type="arabicPeriod"/>
            </a:pPr>
            <a:endParaRPr lang="en-IN" sz="5000" dirty="0" smtClean="0"/>
          </a:p>
          <a:p>
            <a:pPr lvl="2"/>
            <a:endParaRPr lang="en-IN" sz="2200" dirty="0" smtClean="0"/>
          </a:p>
          <a:p>
            <a:pPr lvl="1"/>
            <a:endParaRPr lang="en-IN" sz="2400" dirty="0" smtClean="0"/>
          </a:p>
          <a:p>
            <a:endParaRPr lang="en-IN" dirty="0" smtClean="0"/>
          </a:p>
          <a:p>
            <a:endParaRPr lang="en-IN" dirty="0"/>
          </a:p>
        </p:txBody>
      </p:sp>
    </p:spTree>
    <p:extLst>
      <p:ext uri="{BB962C8B-B14F-4D97-AF65-F5344CB8AC3E}">
        <p14:creationId xmlns:p14="http://schemas.microsoft.com/office/powerpoint/2010/main" val="175010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    VISUALISING THE DATA SET </a:t>
            </a:r>
            <a:endParaRPr lang="en-IN" dirty="0"/>
          </a:p>
        </p:txBody>
      </p:sp>
    </p:spTree>
    <p:extLst>
      <p:ext uri="{BB962C8B-B14F-4D97-AF65-F5344CB8AC3E}">
        <p14:creationId xmlns:p14="http://schemas.microsoft.com/office/powerpoint/2010/main" val="2307110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368</TotalTime>
  <Words>619</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PowerPoint Presentation</vt:lpstr>
      <vt:lpstr>Problem STATEMENT:</vt:lpstr>
      <vt:lpstr>Why machine learning ??</vt:lpstr>
      <vt:lpstr>Why nobroker ?</vt:lpstr>
      <vt:lpstr>Current issues:</vt:lpstr>
      <vt:lpstr>Additional features</vt:lpstr>
      <vt:lpstr>SOFTWARE USED:</vt:lpstr>
      <vt:lpstr>Steps of solving problem: </vt:lpstr>
      <vt:lpstr>    VISUALISING THE DATA SET </vt:lpstr>
      <vt:lpstr>PowerPoint Presentation</vt:lpstr>
      <vt:lpstr>PowerPoint Presentation</vt:lpstr>
      <vt:lpstr>PowerPoint Presentation</vt:lpstr>
      <vt:lpstr>PowerPoint Presentation</vt:lpstr>
      <vt:lpstr>PROPOSED SOLUTION:</vt:lpstr>
      <vt:lpstr>Revenue model: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AD</cp:lastModifiedBy>
  <cp:revision>28</cp:revision>
  <dcterms:created xsi:type="dcterms:W3CDTF">2018-09-19T05:42:22Z</dcterms:created>
  <dcterms:modified xsi:type="dcterms:W3CDTF">2018-09-23T06:54:36Z</dcterms:modified>
</cp:coreProperties>
</file>