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3369" autoAdjust="0"/>
  </p:normalViewPr>
  <p:slideViewPr>
    <p:cSldViewPr>
      <p:cViewPr>
        <p:scale>
          <a:sx n="64" d="100"/>
          <a:sy n="64" d="100"/>
        </p:scale>
        <p:origin x="-154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ACAC7-F9D8-4ABF-93B4-9615FF5A4602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0D58-04C5-441B-8F2E-030F02EC7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CF56-A2F5-4450-938E-3DE2D496D306}" type="datetimeFigureOut">
              <a:rPr lang="en-US" smtClean="0"/>
              <a:pPr/>
              <a:t>10/14/2012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2769-94E9-4F09-AF28-963D03D3A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TIC-TAC-TOE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8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096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stellar" pitchFamily="18" charset="0"/>
              </a:rPr>
              <a:t>ADVANCE CONTACT SEARCH</a:t>
            </a:r>
            <a:endParaRPr lang="en-US" sz="48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276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ernard MT Condensed" pitchFamily="18" charset="0"/>
              </a:rPr>
              <a:t>TEAM MEMBERS:</a:t>
            </a:r>
            <a:endParaRPr lang="en-US" sz="28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8100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k.Siddhartha     (2451-10-737-081)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B.Pranay           (2451-10-737-080)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Mohemmad Ali  (2451-10-737-086)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3276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ernard MT Condensed" pitchFamily="18" charset="0"/>
              </a:rPr>
              <a:t>GUIDE’S NAME</a:t>
            </a:r>
            <a:endParaRPr lang="en-US" sz="28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38100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P.Karthik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Designation: Asst. professor,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 Department of Information Technology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16306800"/>
            <a:ext cx="426719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2050" name="Picture 2" descr="C:\Users\siddhu\Desktop\Android S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57919">
            <a:off x="291296" y="5015695"/>
            <a:ext cx="1804212" cy="180421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iddhu\Documents\New folder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4495800" cy="6857999"/>
          </a:xfrm>
          <a:prstGeom prst="rect">
            <a:avLst/>
          </a:prstGeom>
          <a:noFill/>
        </p:spPr>
      </p:pic>
      <p:pic>
        <p:nvPicPr>
          <p:cNvPr id="6147" name="Picture 3" descr="C:\Users\siddhu\Documents\New folder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siddhu\Documents\New folder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95800" cy="6858000"/>
          </a:xfrm>
          <a:prstGeom prst="rect">
            <a:avLst/>
          </a:prstGeom>
          <a:noFill/>
        </p:spPr>
      </p:pic>
      <p:pic>
        <p:nvPicPr>
          <p:cNvPr id="7171" name="Picture 3" descr="C:\Users\siddhu\Documents\New folder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L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76400" y="8382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FUTURE DEVELOPMENTS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iddhu\Desktop\Android S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048000"/>
            <a:ext cx="2963863" cy="29638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1905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*Adding VOICE RECOGNIZATION to the app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*Implementing more searching mechanisms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*Adding images for contacts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*Creating backup and restore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L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0334" y="0"/>
            <a:ext cx="9304334" cy="6858000"/>
          </a:xfrm>
        </p:spPr>
      </p:pic>
      <p:sp>
        <p:nvSpPr>
          <p:cNvPr id="5" name="Rectangle 4"/>
          <p:cNvSpPr/>
          <p:nvPr/>
        </p:nvSpPr>
        <p:spPr>
          <a:xfrm>
            <a:off x="2819400" y="2590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L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95400" y="990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334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</a:t>
            </a:r>
            <a:r>
              <a:rPr lang="en-US" sz="3200" dirty="0" smtClean="0">
                <a:solidFill>
                  <a:srgbClr val="00B050"/>
                </a:solidFill>
              </a:rPr>
              <a:t>tatement of problem</a:t>
            </a:r>
            <a:r>
              <a:rPr lang="en-US" sz="2800" dirty="0" smtClean="0">
                <a:solidFill>
                  <a:srgbClr val="00B050"/>
                </a:solidFill>
              </a:rPr>
              <a:t>: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Generally most of the contact search will provide option search only by name, so we provide a search in contacts for skills and their occupation by which user can make effective search of the resources provided to him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Scope of work: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0386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*Creation of contact search app for android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</a:rPr>
              <a:t>*Use of eclipse software to develop app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</a:rPr>
              <a:t>*Java language for business logic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</a:rPr>
              <a:t>*Xml pages for layout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</a:rPr>
              <a:t>*SQLite database for storage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siddhu\Desktop\Android S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996418">
            <a:off x="6944902" y="4448585"/>
            <a:ext cx="2017713" cy="2017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9" name="Content Placeholder 3" descr="BLACK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228600" y="-171450"/>
            <a:ext cx="9372600" cy="7029450"/>
          </a:xfrm>
          <a:ln>
            <a:solidFill>
              <a:schemeClr val="accent1"/>
            </a:solidFill>
          </a:ln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981200" y="1219200"/>
            <a:ext cx="2819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Bodoni MT" pitchFamily="18" charset="0"/>
              </a:rPr>
              <a:t>APP-INFO</a:t>
            </a:r>
            <a:endParaRPr lang="en-US" sz="4000" dirty="0">
              <a:solidFill>
                <a:srgbClr val="FFFF00"/>
              </a:solidFill>
              <a:latin typeface="Bodoni MT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-1828800" y="6172200"/>
            <a:ext cx="15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0"/>
          <p:cNvSpPr txBox="1">
            <a:spLocks noChangeArrowheads="1"/>
          </p:cNvSpPr>
          <p:nvPr/>
        </p:nvSpPr>
        <p:spPr bwMode="auto">
          <a:xfrm>
            <a:off x="-228600" y="2286000"/>
            <a:ext cx="6781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MAIN FRAME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SAVING PAGE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DISPLAY ALL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DISPLAY SELCETED ONCE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DISPLAY ALL SKILLS</a:t>
            </a:r>
            <a:endParaRPr lang="en-US" sz="2800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                                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                           </a:t>
            </a:r>
          </a:p>
        </p:txBody>
      </p:sp>
      <p:pic>
        <p:nvPicPr>
          <p:cNvPr id="2" name="Picture 2" descr="C:\Users\siddhu\Desktop\mg\Paranoid an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685800"/>
            <a:ext cx="4924425" cy="492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L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2133600" y="228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ernard MT Condensed" pitchFamily="18" charset="0"/>
              </a:rPr>
              <a:t>j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Bernard MT Condensed" pitchFamily="18" charset="0"/>
              </a:rPr>
              <a:t> individual contribution</a:t>
            </a:r>
            <a:endParaRPr lang="en-US" sz="3600" dirty="0">
              <a:latin typeface="Bernard MT Condensed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601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           Basic code</a:t>
            </a:r>
            <a:r>
              <a:rPr lang="en-US" sz="2400" dirty="0" smtClean="0">
                <a:solidFill>
                  <a:schemeClr val="bg1"/>
                </a:solidFill>
              </a:rPr>
              <a:t>-connecting different pages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          logic for searching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          creation of menus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667000"/>
            <a:ext cx="6477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Database </a:t>
            </a:r>
            <a:r>
              <a:rPr lang="en-US" sz="2400" dirty="0" smtClean="0">
                <a:solidFill>
                  <a:schemeClr val="bg1"/>
                </a:solidFill>
              </a:rPr>
              <a:t>-connecting to database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          insertion, up gradation and deletion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          retrieval of data  in a desired format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267200"/>
            <a:ext cx="746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Visualization</a:t>
            </a:r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400" dirty="0" smtClean="0">
                <a:solidFill>
                  <a:schemeClr val="bg1"/>
                </a:solidFill>
              </a:rPr>
              <a:t>worked with different layouts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  main frame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  saving page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  display pages etc</a:t>
            </a:r>
          </a:p>
        </p:txBody>
      </p:sp>
      <p:pic>
        <p:nvPicPr>
          <p:cNvPr id="5123" name="Picture 3" descr="C:\Users\siddhu\Desktop\mg\pixel_art_nasc_android_full__r13812246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200525"/>
            <a:ext cx="2512192" cy="2657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0" y="990600"/>
            <a:ext cx="228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2" name="Picture 28" descr="C:\Users\siddhu\Documents\New folder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95800" cy="6858000"/>
          </a:xfrm>
          <a:prstGeom prst="rect">
            <a:avLst/>
          </a:prstGeom>
          <a:noFill/>
        </p:spPr>
      </p:pic>
      <p:pic>
        <p:nvPicPr>
          <p:cNvPr id="1053" name="Picture 29" descr="C:\Users\siddhu\Documents\New folder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iddhu\Documents\New folder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495800" cy="6858000"/>
          </a:xfrm>
          <a:prstGeom prst="rect">
            <a:avLst/>
          </a:prstGeom>
          <a:noFill/>
        </p:spPr>
      </p:pic>
      <p:pic>
        <p:nvPicPr>
          <p:cNvPr id="2051" name="Picture 3" descr="C:\Users\siddhu\Documents\New folder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iddhu\Documents\New folder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95800" cy="6858000"/>
          </a:xfrm>
          <a:prstGeom prst="rect">
            <a:avLst/>
          </a:prstGeom>
          <a:noFill/>
        </p:spPr>
      </p:pic>
      <p:pic>
        <p:nvPicPr>
          <p:cNvPr id="3075" name="Picture 3" descr="C:\Users\siddhu\Documents\New folder\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iddhu\Documents\New folder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495800" cy="6858000"/>
          </a:xfrm>
          <a:prstGeom prst="rect">
            <a:avLst/>
          </a:prstGeom>
          <a:noFill/>
        </p:spPr>
      </p:pic>
      <p:pic>
        <p:nvPicPr>
          <p:cNvPr id="4099" name="Picture 3" descr="C:\Users\siddhu\Documents\New folder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iddhu\Documents\New folder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95800" cy="6857999"/>
          </a:xfrm>
          <a:prstGeom prst="rect">
            <a:avLst/>
          </a:prstGeom>
          <a:noFill/>
        </p:spPr>
      </p:pic>
      <p:pic>
        <p:nvPicPr>
          <p:cNvPr id="5123" name="Picture 3" descr="C:\Users\siddhu\Documents\New folder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"/>
            <a:ext cx="4572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169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TIC-TAC-TOE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sid</dc:creator>
  <cp:lastModifiedBy>siddhu</cp:lastModifiedBy>
  <cp:revision>72</cp:revision>
  <dcterms:created xsi:type="dcterms:W3CDTF">2011-11-06T16:39:46Z</dcterms:created>
  <dcterms:modified xsi:type="dcterms:W3CDTF">2012-10-14T07:24:00Z</dcterms:modified>
</cp:coreProperties>
</file>