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5" r:id="rId8"/>
    <p:sldId id="261" r:id="rId9"/>
    <p:sldId id="262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9A9A-B4B0-4B32-B8CD-2E25E95134C4}" type="datetimeFigureOut">
              <a:rPr lang="en-US" dirty="0"/>
              <a:t>4/29/2014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518A9-B687-4302-9395-2322403C6656}" type="datetimeFigureOut">
              <a:rPr lang="en-US" dirty="0"/>
              <a:t>4/29/2014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9A684-0CB7-41E9-A4DF-5D1C2CA5BF6F}" type="datetimeFigureOut">
              <a:rPr lang="en-US" dirty="0"/>
              <a:t>4/29/2014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7C35-9E19-4518-A4B2-3B09CD8CC756}" type="datetimeFigureOut">
              <a:rPr lang="en-US" dirty="0"/>
              <a:t>4/29/2014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6DA8-8897-4DDF-BFB6-5D83863C837A}" type="datetimeFigureOut">
              <a:rPr lang="en-US" dirty="0"/>
              <a:t>4/29/2014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A708-C5F0-412D-90E2-1919F0D196AE}" type="datetimeFigureOut">
              <a:rPr lang="en-US" dirty="0"/>
              <a:t>4/29/2014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F8FA-EF43-4642-9368-3F4E33039BD9}" type="datetimeFigureOut">
              <a:rPr lang="en-US" dirty="0"/>
              <a:t>4/29/2014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E721-B01C-4D5D-A3CA-2E5518383F10}" type="datetimeFigureOut">
              <a:rPr lang="en-US" dirty="0"/>
              <a:t>4/29/2014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513FEF9-69D0-4F8C-A336-59491FBEDC47}" type="datetimeFigureOut">
              <a:rPr lang="en-US" dirty="0"/>
              <a:t>4/29/2014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21DC-8981-44E6-BC8C-2BA8F673FFBB}" type="datetimeFigureOut">
              <a:rPr lang="en-US" dirty="0"/>
              <a:t>4/29/2014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C5D3-0140-4E75-8D7F-C0623D06DFD7}" type="datetimeFigureOut">
              <a:rPr lang="en-US" dirty="0"/>
              <a:t>4/29/2014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66F9-5B40-48E0-8DFD-99EF944CDD22}" type="datetimeFigureOut">
              <a:rPr lang="en-US" dirty="0"/>
              <a:t>4/29/2014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8D6B-2C72-4E21-9893-A649C6E2A47D}" type="datetimeFigureOut">
              <a:rPr lang="en-US" dirty="0"/>
              <a:t>4/29/2014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11C9-A66C-49F0-970E-F7B68D9109A0}" type="datetimeFigureOut">
              <a:rPr lang="en-US" dirty="0"/>
              <a:t>4/29/2014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1AE78-96A2-4A23-B183-3B6DB4374FE7}" type="datetimeFigureOut">
              <a:rPr lang="en-US" dirty="0"/>
              <a:t>4/29/2014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0757-B101-4811-9189-10EB2F458E2D}" type="datetimeFigureOut">
              <a:rPr lang="en-US" dirty="0"/>
              <a:t>4/29/2014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C078-589F-40E3-816C-EE21D62B5BBA}" type="datetimeFigureOut">
              <a:rPr lang="en-US" dirty="0"/>
              <a:t>4/29/2014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04436-CA73-4D53-89B4-2A5C7347BF2F}" type="datetimeFigureOut">
              <a:rPr lang="en-US" dirty="0"/>
              <a:t>4/29/2014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Rubik’s Cube Solver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Siddharth </a:t>
            </a:r>
            <a:r>
              <a:rPr lang="en-US" dirty="0" smtClean="0"/>
              <a:t>Gupta</a:t>
            </a:r>
          </a:p>
          <a:p>
            <a:r>
              <a:rPr lang="en-US" dirty="0" smtClean="0"/>
              <a:t>Mentor : Sakshi Sinha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597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314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0" y="2130927"/>
            <a:ext cx="9613861" cy="4311062"/>
          </a:xfrm>
        </p:spPr>
        <p:txBody>
          <a:bodyPr/>
          <a:lstStyle/>
          <a:p>
            <a:r>
              <a:rPr lang="en-US" dirty="0" smtClean="0"/>
              <a:t>Simple Image Processing: Demonstrated in next slides.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Takes a .jpg of each side of the cube as input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Converts the image to HSV from RGB.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Iterates the entire image pixel by pixel and filters out the desired colours one by one: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6 images, iterates 6 times over each image to filter out each colour.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For each colour on each side, Blobs are made for each colour and filtered on the basis of area and position.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Once the blobs are formed, all the colours on each side are stored in a 2-D array.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A URL is created on the basis of the scramble.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On accessing the URL, the solution of the cube is found.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298066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Used: Open CV and C++/C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3494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.jpg Image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837" y="2402703"/>
            <a:ext cx="7224888" cy="4064000"/>
          </a:xfrm>
        </p:spPr>
      </p:pic>
    </p:spTree>
    <p:extLst>
      <p:ext uri="{BB962C8B-B14F-4D97-AF65-F5344CB8AC3E}">
        <p14:creationId xmlns:p14="http://schemas.microsoft.com/office/powerpoint/2010/main" val="264101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RGB to HSV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40" y="2336801"/>
            <a:ext cx="5628579" cy="3166076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919" y="2336801"/>
            <a:ext cx="5558992" cy="3166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97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Iterate on each picture and Create Blobs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9737" y="2283600"/>
            <a:ext cx="6432032" cy="3618018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3600"/>
            <a:ext cx="6432032" cy="3618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3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filtering was done using the HSV values of the pixels.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mouse_hover</a:t>
            </a:r>
            <a:r>
              <a:rPr lang="en-US" dirty="0" smtClean="0"/>
              <a:t> function was written which tells the HSV values of pixel on which the mouse points.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-1" b="29342"/>
          <a:stretch/>
        </p:blipFill>
        <p:spPr>
          <a:xfrm>
            <a:off x="885087" y="3199711"/>
            <a:ext cx="9204328" cy="3658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031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Arrays of colours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49" t="1" r="65215" b="52574"/>
          <a:stretch/>
        </p:blipFill>
        <p:spPr>
          <a:xfrm>
            <a:off x="2454727" y="2097285"/>
            <a:ext cx="5746881" cy="4420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88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Solution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6834" r="73939" b="25645"/>
          <a:stretch/>
        </p:blipFill>
        <p:spPr>
          <a:xfrm>
            <a:off x="1479344" y="2011017"/>
            <a:ext cx="3835697" cy="47630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48873" y="2230016"/>
            <a:ext cx="51131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Orient the cube as shown and apply the solution.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423292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TC104033917[[fn=Berlin]]</Template>
  <TotalTime>77</TotalTime>
  <Words>213</Words>
  <Application>Microsoft Office PowerPoint</Application>
  <PresentationFormat>Widescreen</PresentationFormat>
  <Paragraphs>24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</vt:lpstr>
      <vt:lpstr>Berlin</vt:lpstr>
      <vt:lpstr>Rubik’s Cube Solver</vt:lpstr>
      <vt:lpstr>How it works?</vt:lpstr>
      <vt:lpstr>Language Used: Open CV and C++/C</vt:lpstr>
      <vt:lpstr>The .jpg Image</vt:lpstr>
      <vt:lpstr>From RGB to HSV</vt:lpstr>
      <vt:lpstr>Iterate on each picture and Create Blobs</vt:lpstr>
      <vt:lpstr>The filtering was done using the HSV values of the pixels.</vt:lpstr>
      <vt:lpstr>The Arrays of colours</vt:lpstr>
      <vt:lpstr>The Solution</vt:lpstr>
      <vt:lpstr>Thank You</vt:lpstr>
    </vt:vector>
  </TitlesOfParts>
  <Company>IIT 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Rubik’s Cube Solver</dc:title>
  <dc:creator>Siddharth Gupta</dc:creator>
  <cp:lastModifiedBy>Siddharth Gupta</cp:lastModifiedBy>
  <cp:revision>5</cp:revision>
  <dcterms:created xsi:type="dcterms:W3CDTF">2014-04-29T10:45:41Z</dcterms:created>
  <dcterms:modified xsi:type="dcterms:W3CDTF">2014-04-29T12:40:02Z</dcterms:modified>
</cp:coreProperties>
</file>