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Group 23"/>
          <p:cNvGrpSpPr/>
          <p:nvPr/>
        </p:nvGrpSpPr>
        <p:grpSpPr>
          <a:xfrm>
            <a:off x="1596390" y="1994535"/>
            <a:ext cx="3967480" cy="681355"/>
            <a:chOff x="6492" y="2868"/>
            <a:chExt cx="6248" cy="1073"/>
          </a:xfrm>
        </p:grpSpPr>
        <p:sp>
          <p:nvSpPr>
            <p:cNvPr id="8" name="Rectangle 7"/>
            <p:cNvSpPr/>
            <p:nvPr/>
          </p:nvSpPr>
          <p:spPr>
            <a:xfrm>
              <a:off x="6492" y="2868"/>
              <a:ext cx="1048" cy="10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T3</a:t>
              </a:r>
              <a:endParaRPr lang="en-US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0" y="2868"/>
              <a:ext cx="1048" cy="10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T4</a:t>
              </a:r>
              <a:endParaRPr lang="en-US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88" y="2868"/>
              <a:ext cx="1048" cy="10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T5</a:t>
              </a:r>
              <a:endParaRPr lang="en-US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36" y="2868"/>
              <a:ext cx="1048" cy="10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T6</a:t>
              </a:r>
              <a:endParaRPr lang="en-US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84" y="2868"/>
              <a:ext cx="1048" cy="10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T7</a:t>
              </a:r>
              <a:endParaRPr lang="en-US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692" y="2868"/>
              <a:ext cx="1048" cy="10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T8</a:t>
              </a:r>
              <a:endParaRPr lang="en-US" alt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668395" y="3042920"/>
            <a:ext cx="3756025" cy="86487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3200"/>
              <a:t>DISPATCHER</a:t>
            </a:r>
            <a:endParaRPr lang="en-US" altLang="en-US" sz="3200"/>
          </a:p>
        </p:txBody>
      </p:sp>
      <p:sp>
        <p:nvSpPr>
          <p:cNvPr id="145" name="Can 144"/>
          <p:cNvSpPr/>
          <p:nvPr/>
        </p:nvSpPr>
        <p:spPr>
          <a:xfrm>
            <a:off x="7022465" y="5186045"/>
            <a:ext cx="1228090" cy="833120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IN" sz="2400"/>
              <a:t>CPU</a:t>
            </a:r>
            <a:endParaRPr lang="en-US" altLang="en-IN" sz="2400"/>
          </a:p>
        </p:txBody>
      </p:sp>
      <p:sp>
        <p:nvSpPr>
          <p:cNvPr id="16" name="Can 15"/>
          <p:cNvSpPr/>
          <p:nvPr/>
        </p:nvSpPr>
        <p:spPr>
          <a:xfrm>
            <a:off x="3013710" y="5186045"/>
            <a:ext cx="1228090" cy="83312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IN" sz="2400"/>
              <a:t>GPU</a:t>
            </a:r>
            <a:endParaRPr lang="en-US" altLang="en-IN" sz="240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902075" y="4020185"/>
            <a:ext cx="633095" cy="82804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84340" y="4093845"/>
            <a:ext cx="520065" cy="795655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27375" y="4093845"/>
            <a:ext cx="665480" cy="68135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T1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424420" y="4093845"/>
            <a:ext cx="665480" cy="68135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T2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4651375" y="4093845"/>
            <a:ext cx="2889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solidFill>
                  <a:srgbClr val="FF0000"/>
                </a:solidFill>
              </a:rPr>
              <a:t>Parallel Dispatch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32810" y="538480"/>
            <a:ext cx="4318000" cy="551815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THREAD SAFE CALLBACK UPDATES</a:t>
            </a:r>
            <a:endParaRPr lang="en-US" altLang="en-US" b="1"/>
          </a:p>
        </p:txBody>
      </p:sp>
      <p:grpSp>
        <p:nvGrpSpPr>
          <p:cNvPr id="34" name="Group 33"/>
          <p:cNvGrpSpPr/>
          <p:nvPr/>
        </p:nvGrpSpPr>
        <p:grpSpPr>
          <a:xfrm>
            <a:off x="7331710" y="1809115"/>
            <a:ext cx="2047240" cy="1233805"/>
            <a:chOff x="12206" y="2177"/>
            <a:chExt cx="4042" cy="2876"/>
          </a:xfrm>
        </p:grpSpPr>
        <p:sp>
          <p:nvSpPr>
            <p:cNvPr id="25" name="Can 24"/>
            <p:cNvSpPr/>
            <p:nvPr/>
          </p:nvSpPr>
          <p:spPr>
            <a:xfrm>
              <a:off x="12206" y="3741"/>
              <a:ext cx="1934" cy="1312"/>
            </a:xfrm>
            <a:prstGeom prst="ca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IN" sz="2400"/>
                <a:t>CPU</a:t>
              </a:r>
              <a:endParaRPr lang="en-US" altLang="en-IN" sz="2400"/>
            </a:p>
          </p:txBody>
        </p:sp>
        <p:sp>
          <p:nvSpPr>
            <p:cNvPr id="26" name="Can 25"/>
            <p:cNvSpPr/>
            <p:nvPr/>
          </p:nvSpPr>
          <p:spPr>
            <a:xfrm>
              <a:off x="12206" y="2177"/>
              <a:ext cx="1934" cy="1312"/>
            </a:xfrm>
            <a:prstGeom prst="can">
              <a:avLst/>
            </a:prstGeom>
            <a:solidFill>
              <a:schemeClr val="accent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IN" sz="2400"/>
                <a:t>GPU</a:t>
              </a:r>
              <a:endParaRPr lang="en-US" altLang="en-IN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794" y="2177"/>
              <a:ext cx="1455" cy="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794" y="2824"/>
              <a:ext cx="1455" cy="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794" y="3741"/>
              <a:ext cx="1455" cy="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794" y="4597"/>
              <a:ext cx="1455" cy="4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973455" y="814705"/>
            <a:ext cx="2459355" cy="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750810" y="814705"/>
            <a:ext cx="2102485" cy="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40435" y="814705"/>
            <a:ext cx="33020" cy="5073015"/>
          </a:xfrm>
          <a:prstGeom prst="straightConnector1">
            <a:avLst/>
          </a:prstGeom>
          <a:ln w="38100"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836785" y="796925"/>
            <a:ext cx="16510" cy="4790440"/>
          </a:xfrm>
          <a:prstGeom prst="straightConnector1">
            <a:avLst/>
          </a:prstGeom>
          <a:ln w="38100"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73455" y="5854065"/>
            <a:ext cx="2040255" cy="9525"/>
          </a:xfrm>
          <a:prstGeom prst="straightConnector1">
            <a:avLst/>
          </a:prstGeom>
          <a:ln w="38100"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200390" y="5587365"/>
            <a:ext cx="1620520" cy="20320"/>
          </a:xfrm>
          <a:prstGeom prst="straightConnector1">
            <a:avLst/>
          </a:prstGeom>
          <a:ln w="38100"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 rot="5400000">
            <a:off x="3520440" y="1308100"/>
            <a:ext cx="568960" cy="273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7276465" y="1308100"/>
            <a:ext cx="568960" cy="273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0">
            <a:off x="1687830" y="3409315"/>
            <a:ext cx="894715" cy="1083945"/>
            <a:chOff x="6395492" y="2729937"/>
            <a:chExt cx="849903" cy="1156587"/>
          </a:xfrm>
        </p:grpSpPr>
        <p:sp>
          <p:nvSpPr>
            <p:cNvPr id="83" name="Rectangle 82"/>
            <p:cNvSpPr/>
            <p:nvPr/>
          </p:nvSpPr>
          <p:spPr>
            <a:xfrm>
              <a:off x="6395492" y="2729937"/>
              <a:ext cx="849903" cy="11565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4" name="Oval 83"/>
            <p:cNvSpPr/>
            <p:nvPr/>
          </p:nvSpPr>
          <p:spPr>
            <a:xfrm>
              <a:off x="6683833" y="2805961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5" name="Oval 84"/>
            <p:cNvSpPr/>
            <p:nvPr/>
          </p:nvSpPr>
          <p:spPr>
            <a:xfrm>
              <a:off x="6501869" y="3139731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6" name="Oval 85"/>
            <p:cNvSpPr/>
            <p:nvPr/>
          </p:nvSpPr>
          <p:spPr>
            <a:xfrm>
              <a:off x="6847469" y="3139731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sp>
          <p:nvSpPr>
            <p:cNvPr id="87" name="Oval 86"/>
            <p:cNvSpPr/>
            <p:nvPr/>
          </p:nvSpPr>
          <p:spPr>
            <a:xfrm>
              <a:off x="6708015" y="3538256"/>
              <a:ext cx="261229" cy="249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/>
            </a:p>
          </p:txBody>
        </p:sp>
        <p:cxnSp>
          <p:nvCxnSpPr>
            <p:cNvPr id="88" name="Straight Arrow Connector 87"/>
            <p:cNvCxnSpPr>
              <a:stCxn id="84" idx="3"/>
              <a:endCxn id="85" idx="0"/>
            </p:cNvCxnSpPr>
            <p:nvPr/>
          </p:nvCxnSpPr>
          <p:spPr>
            <a:xfrm flipH="1">
              <a:off x="6632484" y="3018837"/>
              <a:ext cx="89605" cy="1208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7" idx="1"/>
            </p:cNvCxnSpPr>
            <p:nvPr/>
          </p:nvCxnSpPr>
          <p:spPr>
            <a:xfrm>
              <a:off x="6621294" y="3397530"/>
              <a:ext cx="124977" cy="1772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905690" y="3018837"/>
              <a:ext cx="100186" cy="138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7"/>
            </p:cNvCxnSpPr>
            <p:nvPr/>
          </p:nvCxnSpPr>
          <p:spPr>
            <a:xfrm flipH="1">
              <a:off x="6930988" y="3402803"/>
              <a:ext cx="91124" cy="1719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 Box 41"/>
          <p:cNvSpPr txBox="1"/>
          <p:nvPr/>
        </p:nvSpPr>
        <p:spPr>
          <a:xfrm>
            <a:off x="1344295" y="4704080"/>
            <a:ext cx="158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Specification</a:t>
            </a:r>
            <a:endParaRPr lang="en-US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1485900" y="1410335"/>
            <a:ext cx="2182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  <a:r>
              <a:rPr lang="en-US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Queue</a:t>
            </a:r>
            <a:endParaRPr lang="en-US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871460" y="1346835"/>
            <a:ext cx="1934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Ready Queue</a:t>
            </a:r>
            <a:endParaRPr lang="en-US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Bent-Up Arrow 44"/>
          <p:cNvSpPr/>
          <p:nvPr/>
        </p:nvSpPr>
        <p:spPr>
          <a:xfrm rot="5400000">
            <a:off x="2971165" y="2944495"/>
            <a:ext cx="818515" cy="49403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Bent-Up Arrow 45"/>
          <p:cNvSpPr/>
          <p:nvPr/>
        </p:nvSpPr>
        <p:spPr>
          <a:xfrm rot="5400000" flipV="1">
            <a:off x="7583170" y="2884170"/>
            <a:ext cx="690880" cy="100838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6200000">
            <a:off x="1851025" y="2914015"/>
            <a:ext cx="568960" cy="273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121660" y="4794885"/>
            <a:ext cx="2182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dispatch_all()</a:t>
            </a:r>
            <a:endParaRPr lang="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26785" y="4779010"/>
            <a:ext cx="2182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dispatch_all()</a:t>
            </a:r>
            <a:endParaRPr lang="en-US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Presentation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Accanthis ADF Std</vt:lpstr>
      <vt:lpstr>Accanthis ADF Std No2</vt:lpstr>
      <vt:lpstr>AR PL KaitiM Big5</vt:lpstr>
      <vt:lpstr>Century Schoolbook L</vt:lpstr>
      <vt:lpstr>Gubbi</vt:lpstr>
      <vt:lpstr>Cabin</vt:lpstr>
      <vt:lpstr>Chandas</vt:lpstr>
      <vt:lpstr>Consolas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3</cp:revision>
  <dcterms:created xsi:type="dcterms:W3CDTF">2020-04-01T21:05:14Z</dcterms:created>
  <dcterms:modified xsi:type="dcterms:W3CDTF">2020-04-01T21:05:14Z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