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311"/>
        <p:guide pos="37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" name="Group 17"/>
          <p:cNvGrpSpPr/>
          <p:nvPr/>
        </p:nvGrpSpPr>
        <p:grpSpPr>
          <a:xfrm>
            <a:off x="5334635" y="176530"/>
            <a:ext cx="4655820" cy="3329305"/>
            <a:chOff x="1063" y="223"/>
            <a:chExt cx="7051" cy="5176"/>
          </a:xfrm>
        </p:grpSpPr>
        <p:pic>
          <p:nvPicPr>
            <p:cNvPr id="7" name="Picture 6" descr="2CMDQ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63" y="223"/>
              <a:ext cx="6039" cy="517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084" y="682"/>
              <a:ext cx="2031" cy="2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3" y="278"/>
              <a:ext cx="3026" cy="7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83285" y="255270"/>
            <a:ext cx="4444365" cy="3287395"/>
            <a:chOff x="10087" y="0"/>
            <a:chExt cx="6999" cy="5177"/>
          </a:xfrm>
        </p:grpSpPr>
        <p:pic>
          <p:nvPicPr>
            <p:cNvPr id="6" name="Picture 5" descr="1CMDQ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87" y="0"/>
              <a:ext cx="6039" cy="517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5055" y="482"/>
              <a:ext cx="2031" cy="2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109" y="78"/>
              <a:ext cx="3026" cy="7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02030" y="3510280"/>
            <a:ext cx="4485005" cy="3286760"/>
            <a:chOff x="1788" y="5528"/>
            <a:chExt cx="7063" cy="5176"/>
          </a:xfrm>
        </p:grpSpPr>
        <p:pic>
          <p:nvPicPr>
            <p:cNvPr id="5" name="Picture 4" descr="3CMDQ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8" y="5528"/>
              <a:ext cx="6039" cy="5177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821" y="6033"/>
              <a:ext cx="2031" cy="2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" y="5629"/>
              <a:ext cx="3026" cy="7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11470" y="3495040"/>
            <a:ext cx="4488180" cy="3286760"/>
            <a:chOff x="9600" y="5623"/>
            <a:chExt cx="7068" cy="5176"/>
          </a:xfrm>
        </p:grpSpPr>
        <p:pic>
          <p:nvPicPr>
            <p:cNvPr id="4" name="Picture 3" descr="4CMDQ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00" y="5623"/>
              <a:ext cx="6039" cy="5177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4638" y="6093"/>
              <a:ext cx="2031" cy="2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617" y="5689"/>
              <a:ext cx="3026" cy="7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33705" y="568960"/>
            <a:ext cx="370840" cy="1549400"/>
            <a:chOff x="588" y="2041"/>
            <a:chExt cx="584" cy="2440"/>
          </a:xfrm>
        </p:grpSpPr>
        <p:sp>
          <p:nvSpPr>
            <p:cNvPr id="55" name="Rectangle 54"/>
            <p:cNvSpPr/>
            <p:nvPr/>
          </p:nvSpPr>
          <p:spPr>
            <a:xfrm>
              <a:off x="588" y="2041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w</a:t>
              </a:r>
              <a:endParaRPr lang="en-US" alt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8" y="2432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e</a:t>
              </a:r>
              <a:endParaRPr lang="en-US" alt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88" y="2843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r</a:t>
              </a:r>
              <a:endParaRPr lang="en-US" alt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88" y="3269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w</a:t>
              </a:r>
              <a:endParaRPr lang="en-US" alt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88" y="3660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e</a:t>
              </a:r>
              <a:endParaRPr lang="en-US" alt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88" y="4071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r</a:t>
              </a:r>
              <a:endParaRPr lang="en-US" alt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310380" y="1087755"/>
            <a:ext cx="920115" cy="1553210"/>
            <a:chOff x="15608" y="2036"/>
            <a:chExt cx="1449" cy="2446"/>
          </a:xfrm>
        </p:grpSpPr>
        <p:grpSp>
          <p:nvGrpSpPr>
            <p:cNvPr id="24" name="Group 23"/>
            <p:cNvGrpSpPr/>
            <p:nvPr/>
          </p:nvGrpSpPr>
          <p:grpSpPr>
            <a:xfrm>
              <a:off x="15608" y="2041"/>
              <a:ext cx="585" cy="1213"/>
              <a:chOff x="15608" y="2041"/>
              <a:chExt cx="585" cy="1213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5608" y="2041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w</a:t>
                </a:r>
                <a:endParaRPr lang="en-US" alt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15608" y="2432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e</a:t>
                </a:r>
                <a:endParaRPr lang="en-US" alt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608" y="2843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r</a:t>
                </a:r>
                <a:endParaRPr lang="en-US" alt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6472" y="2036"/>
              <a:ext cx="584" cy="1212"/>
              <a:chOff x="15608" y="2041"/>
              <a:chExt cx="584" cy="1212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5608" y="2041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w</a:t>
                </a:r>
                <a:endParaRPr lang="en-US" alt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5608" y="2432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e</a:t>
                </a:r>
                <a:endParaRPr lang="en-US" alt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5608" y="2843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r</a:t>
                </a:r>
                <a:endParaRPr lang="en-US" alt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5608" y="3269"/>
              <a:ext cx="584" cy="1212"/>
              <a:chOff x="15608" y="2041"/>
              <a:chExt cx="584" cy="121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5608" y="2041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w</a:t>
                </a:r>
                <a:endParaRPr lang="en-US" alt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5608" y="2432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e</a:t>
                </a:r>
                <a:endParaRPr lang="en-US" alt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5608" y="2843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r</a:t>
                </a:r>
                <a:endParaRPr lang="en-US" alt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6472" y="3269"/>
              <a:ext cx="585" cy="1213"/>
              <a:chOff x="15608" y="2041"/>
              <a:chExt cx="585" cy="1213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5608" y="2041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w</a:t>
                </a:r>
                <a:endParaRPr lang="en-US" alt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608" y="2432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e</a:t>
                </a:r>
                <a:endParaRPr lang="en-US" alt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5608" y="2843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r</a:t>
                </a:r>
                <a:endParaRPr lang="en-US" altLang="en-US"/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433705" y="2118995"/>
            <a:ext cx="370840" cy="1549400"/>
            <a:chOff x="788" y="2241"/>
            <a:chExt cx="584" cy="2440"/>
          </a:xfrm>
        </p:grpSpPr>
        <p:sp>
          <p:nvSpPr>
            <p:cNvPr id="37" name="Rectangle 36"/>
            <p:cNvSpPr/>
            <p:nvPr/>
          </p:nvSpPr>
          <p:spPr>
            <a:xfrm>
              <a:off x="788" y="2241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w</a:t>
              </a:r>
              <a:endParaRPr lang="en-US" alt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8" y="2632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e</a:t>
              </a:r>
              <a:endParaRPr lang="en-US" alt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88" y="3043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r</a:t>
              </a:r>
              <a:endParaRPr lang="en-US" alt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8" y="3469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w</a:t>
              </a:r>
              <a:endParaRPr lang="en-US" alt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88" y="3860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e</a:t>
              </a:r>
              <a:endParaRPr lang="en-US" alt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88" y="4271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r</a:t>
              </a:r>
              <a:endParaRPr lang="en-US" alt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4295" y="4482465"/>
            <a:ext cx="929005" cy="1553210"/>
            <a:chOff x="15593" y="2036"/>
            <a:chExt cx="1463" cy="2446"/>
          </a:xfrm>
        </p:grpSpPr>
        <p:grpSp>
          <p:nvGrpSpPr>
            <p:cNvPr id="47" name="Group 46"/>
            <p:cNvGrpSpPr/>
            <p:nvPr/>
          </p:nvGrpSpPr>
          <p:grpSpPr>
            <a:xfrm>
              <a:off x="15608" y="2041"/>
              <a:ext cx="584" cy="1212"/>
              <a:chOff x="15608" y="2041"/>
              <a:chExt cx="584" cy="1212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15608" y="2041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w</a:t>
                </a:r>
                <a:endParaRPr lang="en-US" alt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5608" y="2432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e</a:t>
                </a:r>
                <a:endParaRPr lang="en-US" alt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5608" y="2843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r</a:t>
                </a:r>
                <a:endParaRPr lang="en-US" alt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6472" y="2036"/>
              <a:ext cx="584" cy="1212"/>
              <a:chOff x="15608" y="2041"/>
              <a:chExt cx="584" cy="121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5608" y="2041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w</a:t>
                </a:r>
                <a:endParaRPr lang="en-US" alt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5608" y="2432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e</a:t>
                </a:r>
                <a:endParaRPr lang="en-US" alt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5608" y="2843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r</a:t>
                </a:r>
                <a:endParaRPr lang="en-US" alt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5593" y="3269"/>
              <a:ext cx="600" cy="1213"/>
              <a:chOff x="15593" y="2041"/>
              <a:chExt cx="600" cy="1213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5608" y="2041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w</a:t>
                </a:r>
                <a:endParaRPr lang="en-US" alt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5593" y="2432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e</a:t>
                </a:r>
                <a:endParaRPr lang="en-US" alt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5608" y="2843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r</a:t>
                </a:r>
                <a:endParaRPr lang="en-US" altLang="en-US"/>
              </a:p>
            </p:txBody>
          </p:sp>
        </p:grpSp>
      </p:grpSp>
      <p:sp>
        <p:nvSpPr>
          <p:cNvPr id="69" name="Rectangle 68"/>
          <p:cNvSpPr/>
          <p:nvPr/>
        </p:nvSpPr>
        <p:spPr>
          <a:xfrm>
            <a:off x="632460" y="5494020"/>
            <a:ext cx="371475" cy="26098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w</a:t>
            </a:r>
            <a:endParaRPr lang="en-US" altLang="en-US"/>
          </a:p>
        </p:txBody>
      </p:sp>
      <p:sp>
        <p:nvSpPr>
          <p:cNvPr id="70" name="Rectangle 69"/>
          <p:cNvSpPr/>
          <p:nvPr/>
        </p:nvSpPr>
        <p:spPr>
          <a:xfrm>
            <a:off x="632460" y="5742305"/>
            <a:ext cx="371475" cy="26098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</a:t>
            </a:r>
            <a:endParaRPr lang="en-US" altLang="en-US"/>
          </a:p>
        </p:txBody>
      </p:sp>
      <p:sp>
        <p:nvSpPr>
          <p:cNvPr id="71" name="Rectangle 70"/>
          <p:cNvSpPr/>
          <p:nvPr/>
        </p:nvSpPr>
        <p:spPr>
          <a:xfrm>
            <a:off x="632460" y="6003290"/>
            <a:ext cx="371475" cy="26098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r</a:t>
            </a:r>
            <a:endParaRPr lang="en-US" alt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380865" y="4364990"/>
            <a:ext cx="933450" cy="1669415"/>
            <a:chOff x="7799" y="6874"/>
            <a:chExt cx="1470" cy="2629"/>
          </a:xfrm>
        </p:grpSpPr>
        <p:grpSp>
          <p:nvGrpSpPr>
            <p:cNvPr id="78" name="Group 77"/>
            <p:cNvGrpSpPr/>
            <p:nvPr/>
          </p:nvGrpSpPr>
          <p:grpSpPr>
            <a:xfrm>
              <a:off x="7799" y="6874"/>
              <a:ext cx="584" cy="1213"/>
              <a:chOff x="15241" y="2349"/>
              <a:chExt cx="584" cy="1213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5241" y="2349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w</a:t>
                </a:r>
                <a:endParaRPr lang="en-US" alt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5241" y="2740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e</a:t>
                </a:r>
                <a:endParaRPr lang="en-US" alt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5241" y="3152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r</a:t>
                </a:r>
                <a:endParaRPr lang="en-US" alt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8685" y="6874"/>
              <a:ext cx="584" cy="1213"/>
              <a:chOff x="15241" y="2349"/>
              <a:chExt cx="584" cy="1213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5241" y="2349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w</a:t>
                </a:r>
                <a:endParaRPr lang="en-US" alt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5241" y="2740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e</a:t>
                </a:r>
                <a:endParaRPr lang="en-US" alt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5241" y="3152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r</a:t>
                </a:r>
                <a:endParaRPr lang="en-US" alt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7799" y="8291"/>
              <a:ext cx="584" cy="1213"/>
              <a:chOff x="15241" y="2349"/>
              <a:chExt cx="584" cy="1213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5241" y="2349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w</a:t>
                </a:r>
                <a:endParaRPr lang="en-US" alt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5241" y="2740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e</a:t>
                </a:r>
                <a:endParaRPr lang="en-US" alt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5241" y="3152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r</a:t>
                </a:r>
                <a:endParaRPr lang="en-US" alt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8685" y="8291"/>
              <a:ext cx="584" cy="1213"/>
              <a:chOff x="15241" y="2349"/>
              <a:chExt cx="584" cy="1213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5241" y="2349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w</a:t>
                </a:r>
                <a:endParaRPr lang="en-US" alt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5241" y="2740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e</a:t>
                </a:r>
                <a:endParaRPr lang="en-US" alt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5241" y="3152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r</a:t>
                </a:r>
                <a:endParaRPr lang="en-US" alt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WPS Presentation</Application>
  <PresentationFormat>Widescreen</PresentationFormat>
  <Paragraphs>96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微软雅黑</vt:lpstr>
      <vt:lpstr>Monospace</vt:lpstr>
      <vt:lpstr>Arial Unicode MS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anirban</dc:creator>
  <cp:lastModifiedBy>anirban</cp:lastModifiedBy>
  <cp:revision>2</cp:revision>
  <dcterms:created xsi:type="dcterms:W3CDTF">2020-01-27T05:38:57Z</dcterms:created>
  <dcterms:modified xsi:type="dcterms:W3CDTF">2020-01-27T05:38:57Z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