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26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TextBox 200"/>
          <p:cNvSpPr txBox="1"/>
          <p:nvPr/>
        </p:nvSpPr>
        <p:spPr>
          <a:xfrm>
            <a:off x="489549" y="4024540"/>
            <a:ext cx="21223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 smtClean="0"/>
              <a:t>HPC ALGORITHM</a:t>
            </a:r>
            <a:endParaRPr lang="en-US" sz="1400" b="1" dirty="0" smtClean="0"/>
          </a:p>
        </p:txBody>
      </p:sp>
      <p:sp>
        <p:nvSpPr>
          <p:cNvPr id="189" name="Rectangle 188"/>
          <p:cNvSpPr/>
          <p:nvPr/>
        </p:nvSpPr>
        <p:spPr>
          <a:xfrm>
            <a:off x="7917180" y="1651000"/>
            <a:ext cx="1508760" cy="22828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1400"/>
          </a:p>
        </p:txBody>
      </p:sp>
      <p:sp>
        <p:nvSpPr>
          <p:cNvPr id="207" name="Rounded Rectangle 206"/>
          <p:cNvSpPr/>
          <p:nvPr/>
        </p:nvSpPr>
        <p:spPr>
          <a:xfrm>
            <a:off x="2122170" y="2137410"/>
            <a:ext cx="2018665" cy="1596390"/>
          </a:xfrm>
          <a:prstGeom prst="roundRect">
            <a:avLst>
              <a:gd name="adj" fmla="val 21575"/>
            </a:avLst>
          </a:pr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sz="12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602105" y="2928620"/>
            <a:ext cx="397510" cy="13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Bent Arrow 132"/>
          <p:cNvSpPr/>
          <p:nvPr/>
        </p:nvSpPr>
        <p:spPr>
          <a:xfrm flipV="1">
            <a:off x="8038465" y="3163570"/>
            <a:ext cx="365125" cy="490855"/>
          </a:xfrm>
          <a:prstGeom prst="bentArrow">
            <a:avLst>
              <a:gd name="adj1" fmla="val 20547"/>
              <a:gd name="adj2" fmla="val 22500"/>
              <a:gd name="adj3" fmla="val 25000"/>
              <a:gd name="adj4" fmla="val 53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34" name="Bent Arrow 133"/>
          <p:cNvSpPr/>
          <p:nvPr/>
        </p:nvSpPr>
        <p:spPr>
          <a:xfrm>
            <a:off x="8038465" y="2025015"/>
            <a:ext cx="366395" cy="1130300"/>
          </a:xfrm>
          <a:prstGeom prst="bentArrow">
            <a:avLst>
              <a:gd name="adj1" fmla="val 18455"/>
              <a:gd name="adj2" fmla="val 17046"/>
              <a:gd name="adj3" fmla="val 25000"/>
              <a:gd name="adj4" fmla="val 43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45" name="Can 144"/>
          <p:cNvSpPr/>
          <p:nvPr/>
        </p:nvSpPr>
        <p:spPr>
          <a:xfrm>
            <a:off x="8269605" y="1955800"/>
            <a:ext cx="254000" cy="363220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/>
          </a:p>
        </p:txBody>
      </p:sp>
      <p:sp>
        <p:nvSpPr>
          <p:cNvPr id="148" name="Can 147"/>
          <p:cNvSpPr/>
          <p:nvPr/>
        </p:nvSpPr>
        <p:spPr>
          <a:xfrm>
            <a:off x="8388350" y="3393440"/>
            <a:ext cx="254000" cy="36322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/>
          </a:p>
        </p:txBody>
      </p:sp>
      <p:sp>
        <p:nvSpPr>
          <p:cNvPr id="152" name="TextBox 151"/>
          <p:cNvSpPr txBox="1"/>
          <p:nvPr/>
        </p:nvSpPr>
        <p:spPr>
          <a:xfrm>
            <a:off x="8212455" y="3134360"/>
            <a:ext cx="520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200" b="1" dirty="0" smtClean="0"/>
              <a:t>GPU</a:t>
            </a:r>
            <a:endParaRPr lang="en-IN" sz="1200" b="1" dirty="0" smtClean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7875905" y="2884170"/>
            <a:ext cx="229235" cy="88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162925" y="2340610"/>
            <a:ext cx="520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200" dirty="0" smtClean="0"/>
              <a:t>CPU</a:t>
            </a:r>
            <a:endParaRPr lang="en-IN" sz="1200" dirty="0"/>
          </a:p>
        </p:txBody>
      </p:sp>
      <p:sp>
        <p:nvSpPr>
          <p:cNvPr id="202" name="Rectangle 201"/>
          <p:cNvSpPr/>
          <p:nvPr/>
        </p:nvSpPr>
        <p:spPr>
          <a:xfrm>
            <a:off x="3094355" y="2465070"/>
            <a:ext cx="879475" cy="5772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MINING</a:t>
            </a:r>
            <a:endParaRPr lang="en-IN" sz="1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099435" y="3013710"/>
            <a:ext cx="884555" cy="5772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200" b="1" dirty="0" smtClean="0"/>
              <a:t>MODEL</a:t>
            </a:r>
            <a:endParaRPr lang="en-IN" sz="1200" b="1" dirty="0" smtClean="0"/>
          </a:p>
          <a:p>
            <a:pPr algn="ctr"/>
            <a:r>
              <a:rPr lang="en-IN" sz="1200" b="1" dirty="0" smtClean="0"/>
              <a:t>LEARNING</a:t>
            </a:r>
            <a:endParaRPr lang="en-IN" sz="1200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4189095" y="3013710"/>
            <a:ext cx="397510" cy="13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 rot="0">
            <a:off x="4606290" y="1682750"/>
            <a:ext cx="3282315" cy="2251076"/>
            <a:chOff x="5523881" y="2862499"/>
            <a:chExt cx="4212743" cy="1743445"/>
          </a:xfrm>
        </p:grpSpPr>
        <p:sp>
          <p:nvSpPr>
            <p:cNvPr id="132" name="Rounded Rectangle 131"/>
            <p:cNvSpPr/>
            <p:nvPr/>
          </p:nvSpPr>
          <p:spPr>
            <a:xfrm>
              <a:off x="5523881" y="2862499"/>
              <a:ext cx="4212743" cy="75246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173297" y="2950684"/>
              <a:ext cx="1255691" cy="4834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SCHEDULING HEURISTICS</a:t>
              </a:r>
              <a:endParaRPr lang="en-IN" sz="1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804873" y="3000208"/>
              <a:ext cx="224176" cy="35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2400" dirty="0" smtClean="0"/>
                <a:t>+</a:t>
              </a:r>
              <a:endParaRPr lang="en-IN" sz="24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5620689" y="2990510"/>
              <a:ext cx="1081003" cy="45155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FEATURES</a:t>
              </a:r>
              <a:endParaRPr lang="en-IN" sz="1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595522" y="2979086"/>
              <a:ext cx="224176" cy="35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2400" dirty="0" smtClean="0"/>
                <a:t>+</a:t>
              </a:r>
              <a:endParaRPr lang="en-IN" sz="2400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5530401" y="3612009"/>
              <a:ext cx="4205408" cy="99393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594846" y="3772748"/>
              <a:ext cx="1282756" cy="784682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000" b="1" dirty="0" smtClean="0"/>
                <a:t>OPENCL </a:t>
              </a:r>
              <a:endParaRPr lang="en-IN" sz="1000" b="1" dirty="0" smtClean="0"/>
            </a:p>
            <a:p>
              <a:pPr algn="ctr"/>
              <a:r>
                <a:rPr lang="en-IN" sz="1000" b="1" dirty="0" smtClean="0"/>
                <a:t>COMMAND QUEUE</a:t>
              </a:r>
              <a:endParaRPr lang="en-IN" sz="1000" b="1" dirty="0" smtClean="0"/>
            </a:p>
            <a:p>
              <a:pPr algn="ctr"/>
              <a:r>
                <a:rPr lang="en-IN" sz="1000" b="1" dirty="0" smtClean="0"/>
                <a:t>MANAGEMENT</a:t>
              </a:r>
              <a:endParaRPr lang="en-IN" sz="1000" b="1" dirty="0" smtClean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012074" y="3782173"/>
              <a:ext cx="1330897" cy="76573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000" b="1" dirty="0" smtClean="0"/>
                <a:t>KERNEL DAG MANAGEMENT</a:t>
              </a:r>
              <a:endParaRPr lang="en-IN" sz="1000" b="1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465221" y="3841190"/>
              <a:ext cx="1080692" cy="24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400" b="1" dirty="0"/>
                <a:t>s</a:t>
              </a:r>
              <a:r>
                <a:rPr lang="en-IN" sz="1400" b="1" dirty="0" smtClean="0"/>
                <a:t>elect()</a:t>
              </a:r>
              <a:endParaRPr lang="en-IN" sz="1400" b="1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413061" y="4189387"/>
              <a:ext cx="1246137" cy="2355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400" b="1" dirty="0"/>
                <a:t>d</a:t>
              </a:r>
              <a:r>
                <a:rPr lang="en-IN" sz="1400" b="1" dirty="0" smtClean="0"/>
                <a:t>ispatch()</a:t>
              </a:r>
              <a:endParaRPr lang="en-IN" sz="1400" b="1" dirty="0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2301875" y="4024630"/>
            <a:ext cx="192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 dirty="0" smtClean="0"/>
              <a:t>DESIGN</a:t>
            </a:r>
            <a:r>
              <a:rPr lang="en-US" altLang="en-IN" sz="1400" b="1" dirty="0" smtClean="0"/>
              <a:t> FRONTEND</a:t>
            </a:r>
            <a:endParaRPr lang="en-US" altLang="en-IN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441315" y="4034155"/>
            <a:ext cx="205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400" b="1" dirty="0" smtClean="0"/>
              <a:t>SCHEDULING BACKEND</a:t>
            </a:r>
            <a:endParaRPr lang="en-IN" sz="1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009890" y="4034155"/>
            <a:ext cx="160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400" b="1" dirty="0" smtClean="0"/>
              <a:t>TARGET DEVICES</a:t>
            </a:r>
            <a:endParaRPr lang="en-IN" sz="1400" b="1" dirty="0"/>
          </a:p>
        </p:txBody>
      </p:sp>
      <p:grpSp>
        <p:nvGrpSpPr>
          <p:cNvPr id="77" name="Group 76"/>
          <p:cNvGrpSpPr/>
          <p:nvPr/>
        </p:nvGrpSpPr>
        <p:grpSpPr>
          <a:xfrm rot="0">
            <a:off x="2249170" y="2407285"/>
            <a:ext cx="816610" cy="1197610"/>
            <a:chOff x="6395492" y="2729937"/>
            <a:chExt cx="849903" cy="1156587"/>
          </a:xfrm>
        </p:grpSpPr>
        <p:sp>
          <p:nvSpPr>
            <p:cNvPr id="83" name="Rectangle 82"/>
            <p:cNvSpPr/>
            <p:nvPr/>
          </p:nvSpPr>
          <p:spPr>
            <a:xfrm>
              <a:off x="6395492" y="2729937"/>
              <a:ext cx="849903" cy="11565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6683833" y="280596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5" name="Oval 84"/>
            <p:cNvSpPr/>
            <p:nvPr/>
          </p:nvSpPr>
          <p:spPr>
            <a:xfrm>
              <a:off x="65018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6" name="Oval 85"/>
            <p:cNvSpPr/>
            <p:nvPr/>
          </p:nvSpPr>
          <p:spPr>
            <a:xfrm>
              <a:off x="68474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7" name="Oval 86"/>
            <p:cNvSpPr/>
            <p:nvPr/>
          </p:nvSpPr>
          <p:spPr>
            <a:xfrm>
              <a:off x="6708015" y="3538256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cxnSp>
          <p:nvCxnSpPr>
            <p:cNvPr id="88" name="Straight Arrow Connector 87"/>
            <p:cNvCxnSpPr>
              <a:stCxn id="84" idx="3"/>
              <a:endCxn id="85" idx="0"/>
            </p:cNvCxnSpPr>
            <p:nvPr/>
          </p:nvCxnSpPr>
          <p:spPr>
            <a:xfrm flipH="1">
              <a:off x="6632484" y="3018837"/>
              <a:ext cx="89605" cy="120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7" idx="1"/>
            </p:cNvCxnSpPr>
            <p:nvPr/>
          </p:nvCxnSpPr>
          <p:spPr>
            <a:xfrm>
              <a:off x="6621294" y="3397530"/>
              <a:ext cx="124977" cy="177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905690" y="3018837"/>
              <a:ext cx="100186" cy="138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7"/>
            </p:cNvCxnSpPr>
            <p:nvPr/>
          </p:nvCxnSpPr>
          <p:spPr>
            <a:xfrm flipH="1">
              <a:off x="6930988" y="3402803"/>
              <a:ext cx="91124" cy="171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nip and Round Single Corner Rectangle 6"/>
          <p:cNvSpPr/>
          <p:nvPr/>
        </p:nvSpPr>
        <p:spPr>
          <a:xfrm>
            <a:off x="890905" y="2385695"/>
            <a:ext cx="633095" cy="1269365"/>
          </a:xfrm>
          <a:prstGeom prst="snip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--------------------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2000" y="1739265"/>
            <a:ext cx="483870" cy="276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200" b="1" dirty="0" smtClean="0"/>
              <a:t>M</a:t>
            </a:r>
            <a:r>
              <a:rPr lang="en-US" altLang="en-IN" sz="1200" b="1" baseline="-25000" dirty="0" smtClean="0"/>
              <a:t>1</a:t>
            </a:r>
            <a:endParaRPr lang="en-US" altLang="en-IN" sz="1200" b="1" baseline="-25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42000" y="2009140"/>
            <a:ext cx="483870" cy="276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200" b="1" dirty="0" smtClean="0"/>
              <a:t>M</a:t>
            </a:r>
            <a:r>
              <a:rPr lang="en-US" altLang="en-IN" sz="1200" b="1" baseline="-25000" dirty="0" smtClean="0"/>
              <a:t>2</a:t>
            </a:r>
            <a:endParaRPr lang="en-US" altLang="en-IN" sz="1200" b="1" baseline="-25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42000" y="2284730"/>
            <a:ext cx="483870" cy="276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200" b="1" dirty="0" smtClean="0"/>
              <a:t>M</a:t>
            </a:r>
            <a:r>
              <a:rPr lang="en-US" altLang="en-IN" sz="1200" b="1" baseline="-25000" dirty="0" smtClean="0"/>
              <a:t>n</a:t>
            </a:r>
            <a:endParaRPr lang="en-US" altLang="en-IN" sz="1200" b="1" baseline="-25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761095" y="1824990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61095" y="2125980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61095" y="2430780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94420" y="3072765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94420" y="3327400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94420" y="3582670"/>
            <a:ext cx="452755" cy="240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Monospace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3</cp:revision>
  <dcterms:created xsi:type="dcterms:W3CDTF">2020-02-18T11:26:23Z</dcterms:created>
  <dcterms:modified xsi:type="dcterms:W3CDTF">2020-02-18T11:26:23Z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