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97"/>
        <p:guide pos="39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TextBox 200"/>
          <p:cNvSpPr txBox="1"/>
          <p:nvPr/>
        </p:nvSpPr>
        <p:spPr>
          <a:xfrm>
            <a:off x="489549" y="4024540"/>
            <a:ext cx="21223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 dirty="0" smtClean="0"/>
              <a:t>HPC ALGORITHM</a:t>
            </a:r>
            <a:endParaRPr lang="en-US" sz="1400" b="1" dirty="0" smtClean="0"/>
          </a:p>
        </p:txBody>
      </p:sp>
      <p:sp>
        <p:nvSpPr>
          <p:cNvPr id="189" name="Rectangle 188"/>
          <p:cNvSpPr/>
          <p:nvPr/>
        </p:nvSpPr>
        <p:spPr>
          <a:xfrm>
            <a:off x="7947025" y="2404745"/>
            <a:ext cx="1670050" cy="12274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1400"/>
          </a:p>
        </p:txBody>
      </p:sp>
      <p:sp>
        <p:nvSpPr>
          <p:cNvPr id="207" name="Rounded Rectangle 206"/>
          <p:cNvSpPr/>
          <p:nvPr/>
        </p:nvSpPr>
        <p:spPr>
          <a:xfrm>
            <a:off x="2000250" y="2215515"/>
            <a:ext cx="2140585" cy="1477645"/>
          </a:xfrm>
          <a:prstGeom prst="roundRect">
            <a:avLst>
              <a:gd name="adj" fmla="val 21575"/>
            </a:avLst>
          </a:pr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sz="1200" dirty="0"/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1554480" y="3023870"/>
            <a:ext cx="397510" cy="133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Can 144"/>
          <p:cNvSpPr/>
          <p:nvPr/>
        </p:nvSpPr>
        <p:spPr>
          <a:xfrm>
            <a:off x="8457565" y="3084195"/>
            <a:ext cx="254000" cy="363220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sz="1200"/>
          </a:p>
        </p:txBody>
      </p:sp>
      <p:sp>
        <p:nvSpPr>
          <p:cNvPr id="148" name="Can 147"/>
          <p:cNvSpPr/>
          <p:nvPr/>
        </p:nvSpPr>
        <p:spPr>
          <a:xfrm>
            <a:off x="8448040" y="2651125"/>
            <a:ext cx="254000" cy="363220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sz="1200"/>
          </a:p>
        </p:txBody>
      </p:sp>
      <p:sp>
        <p:nvSpPr>
          <p:cNvPr id="152" name="TextBox 151"/>
          <p:cNvSpPr txBox="1"/>
          <p:nvPr/>
        </p:nvSpPr>
        <p:spPr>
          <a:xfrm>
            <a:off x="8352790" y="2418080"/>
            <a:ext cx="520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1200" b="1" dirty="0" smtClean="0"/>
              <a:t>GPU</a:t>
            </a:r>
            <a:endParaRPr lang="en-IN" sz="1200" b="1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7837805" y="2837180"/>
            <a:ext cx="537210" cy="489585"/>
            <a:chOff x="12253" y="7665"/>
            <a:chExt cx="846" cy="771"/>
          </a:xfrm>
        </p:grpSpPr>
        <p:sp>
          <p:nvSpPr>
            <p:cNvPr id="133" name="Bent Arrow 132"/>
            <p:cNvSpPr/>
            <p:nvPr/>
          </p:nvSpPr>
          <p:spPr>
            <a:xfrm flipV="1">
              <a:off x="12524" y="7854"/>
              <a:ext cx="575" cy="583"/>
            </a:xfrm>
            <a:prstGeom prst="bentArrow">
              <a:avLst>
                <a:gd name="adj1" fmla="val 20547"/>
                <a:gd name="adj2" fmla="val 22500"/>
                <a:gd name="adj3" fmla="val 25000"/>
                <a:gd name="adj4" fmla="val 535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sz="1200">
                <a:solidFill>
                  <a:schemeClr val="tx1"/>
                </a:solidFill>
              </a:endParaRPr>
            </a:p>
          </p:txBody>
        </p:sp>
        <p:sp>
          <p:nvSpPr>
            <p:cNvPr id="134" name="Bent Arrow 133"/>
            <p:cNvSpPr/>
            <p:nvPr/>
          </p:nvSpPr>
          <p:spPr>
            <a:xfrm>
              <a:off x="12523" y="7665"/>
              <a:ext cx="576" cy="574"/>
            </a:xfrm>
            <a:prstGeom prst="bentArrow">
              <a:avLst>
                <a:gd name="adj1" fmla="val 18455"/>
                <a:gd name="adj2" fmla="val 17046"/>
                <a:gd name="adj3" fmla="val 25000"/>
                <a:gd name="adj4" fmla="val 436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sz="1200">
                <a:solidFill>
                  <a:schemeClr val="tx1"/>
                </a:solidFill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12253" y="8020"/>
              <a:ext cx="361" cy="14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8352790" y="3417570"/>
            <a:ext cx="520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1200" b="1" dirty="0" smtClean="0"/>
              <a:t>CPU</a:t>
            </a:r>
            <a:endParaRPr lang="en-IN" sz="1200" b="1" dirty="0" smtClean="0"/>
          </a:p>
        </p:txBody>
      </p:sp>
      <p:sp>
        <p:nvSpPr>
          <p:cNvPr id="202" name="Rectangle 201"/>
          <p:cNvSpPr/>
          <p:nvPr/>
        </p:nvSpPr>
        <p:spPr>
          <a:xfrm>
            <a:off x="2983230" y="2367915"/>
            <a:ext cx="1069340" cy="50990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IN" sz="1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SPEC. FILE</a:t>
            </a:r>
            <a:endParaRPr lang="" altLang="en-IN" sz="12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4189095" y="3013710"/>
            <a:ext cx="397510" cy="133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 rot="0">
            <a:off x="4586605" y="2371726"/>
            <a:ext cx="3276600" cy="1283335"/>
            <a:chOff x="5530401" y="3612009"/>
            <a:chExt cx="4205408" cy="993935"/>
          </a:xfrm>
        </p:grpSpPr>
        <p:sp>
          <p:nvSpPr>
            <p:cNvPr id="211" name="Rounded Rectangle 210"/>
            <p:cNvSpPr/>
            <p:nvPr/>
          </p:nvSpPr>
          <p:spPr>
            <a:xfrm>
              <a:off x="5530401" y="3612009"/>
              <a:ext cx="4205408" cy="99393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sz="12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594846" y="3772748"/>
              <a:ext cx="1282756" cy="784682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IN" sz="1000" b="1" dirty="0" smtClean="0"/>
                <a:t>OPENCL </a:t>
              </a:r>
              <a:endParaRPr lang="en-IN" sz="1000" b="1" dirty="0" smtClean="0"/>
            </a:p>
            <a:p>
              <a:pPr algn="ctr"/>
              <a:r>
                <a:rPr lang="en-IN" sz="1000" b="1" dirty="0" smtClean="0"/>
                <a:t>COMMAND QUEUE</a:t>
              </a:r>
              <a:endParaRPr lang="en-IN" sz="1000" b="1" dirty="0" smtClean="0"/>
            </a:p>
            <a:p>
              <a:pPr algn="ctr"/>
              <a:r>
                <a:rPr lang="en-IN" sz="1000" b="1" dirty="0" smtClean="0"/>
                <a:t>MANAGEMENT</a:t>
              </a:r>
              <a:endParaRPr lang="en-IN" sz="1000" b="1" dirty="0" smtClean="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7012074" y="3782173"/>
              <a:ext cx="1330897" cy="765739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sz="1000" b="1" dirty="0" smtClean="0"/>
                <a:t>KERNEL DAG MANAGEMENT</a:t>
              </a:r>
              <a:endParaRPr lang="en-IN" sz="1000" b="1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8465221" y="3841190"/>
              <a:ext cx="1080692" cy="2424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IN" sz="1400" b="1" dirty="0"/>
                <a:t>s</a:t>
              </a:r>
              <a:r>
                <a:rPr lang="en-IN" sz="1400" b="1" dirty="0" smtClean="0"/>
                <a:t>elect()</a:t>
              </a:r>
              <a:endParaRPr lang="en-IN" sz="1400" b="1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8413061" y="4189387"/>
              <a:ext cx="1246137" cy="2355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IN" sz="1400" b="1" dirty="0"/>
                <a:t>d</a:t>
              </a:r>
              <a:r>
                <a:rPr lang="en-IN" sz="1400" b="1" dirty="0" smtClean="0"/>
                <a:t>ispatch()</a:t>
              </a:r>
              <a:endParaRPr lang="en-IN" sz="1400" b="1" dirty="0"/>
            </a:p>
          </p:txBody>
        </p:sp>
      </p:grpSp>
      <p:sp>
        <p:nvSpPr>
          <p:cNvPr id="221" name="TextBox 220"/>
          <p:cNvSpPr txBox="1"/>
          <p:nvPr/>
        </p:nvSpPr>
        <p:spPr>
          <a:xfrm>
            <a:off x="2301875" y="4024630"/>
            <a:ext cx="1925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 dirty="0" smtClean="0"/>
              <a:t>DESIGN</a:t>
            </a:r>
            <a:r>
              <a:rPr lang="en-US" altLang="en-IN" sz="1400" b="1" dirty="0" smtClean="0"/>
              <a:t> FRONTEND</a:t>
            </a:r>
            <a:endParaRPr lang="en-US" altLang="en-IN" sz="14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5441315" y="4034155"/>
            <a:ext cx="2058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1400" b="1" dirty="0" smtClean="0"/>
              <a:t>SCHEDULING BACKEND</a:t>
            </a:r>
            <a:endParaRPr lang="en-IN" sz="14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8009890" y="4034155"/>
            <a:ext cx="160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1400" b="1" dirty="0" smtClean="0"/>
              <a:t>TARGET DEVICES</a:t>
            </a:r>
            <a:endParaRPr lang="en-IN" sz="1400" b="1" dirty="0"/>
          </a:p>
        </p:txBody>
      </p:sp>
      <p:grpSp>
        <p:nvGrpSpPr>
          <p:cNvPr id="77" name="Group 76"/>
          <p:cNvGrpSpPr/>
          <p:nvPr/>
        </p:nvGrpSpPr>
        <p:grpSpPr>
          <a:xfrm rot="0">
            <a:off x="2065655" y="2366645"/>
            <a:ext cx="816610" cy="1197610"/>
            <a:chOff x="6395492" y="2729937"/>
            <a:chExt cx="849903" cy="1156587"/>
          </a:xfrm>
        </p:grpSpPr>
        <p:sp>
          <p:nvSpPr>
            <p:cNvPr id="83" name="Rectangle 82"/>
            <p:cNvSpPr/>
            <p:nvPr/>
          </p:nvSpPr>
          <p:spPr>
            <a:xfrm>
              <a:off x="6395492" y="2729937"/>
              <a:ext cx="849903" cy="11565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/>
            </a:p>
          </p:txBody>
        </p:sp>
        <p:sp>
          <p:nvSpPr>
            <p:cNvPr id="84" name="Oval 83"/>
            <p:cNvSpPr/>
            <p:nvPr/>
          </p:nvSpPr>
          <p:spPr>
            <a:xfrm>
              <a:off x="6683833" y="2805961"/>
              <a:ext cx="261229" cy="249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/>
            </a:p>
          </p:txBody>
        </p:sp>
        <p:sp>
          <p:nvSpPr>
            <p:cNvPr id="85" name="Oval 84"/>
            <p:cNvSpPr/>
            <p:nvPr/>
          </p:nvSpPr>
          <p:spPr>
            <a:xfrm>
              <a:off x="6501869" y="3139731"/>
              <a:ext cx="261229" cy="249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/>
            </a:p>
          </p:txBody>
        </p:sp>
        <p:sp>
          <p:nvSpPr>
            <p:cNvPr id="86" name="Oval 85"/>
            <p:cNvSpPr/>
            <p:nvPr/>
          </p:nvSpPr>
          <p:spPr>
            <a:xfrm>
              <a:off x="6847469" y="3139731"/>
              <a:ext cx="261229" cy="249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/>
            </a:p>
          </p:txBody>
        </p:sp>
        <p:sp>
          <p:nvSpPr>
            <p:cNvPr id="87" name="Oval 86"/>
            <p:cNvSpPr/>
            <p:nvPr/>
          </p:nvSpPr>
          <p:spPr>
            <a:xfrm>
              <a:off x="6708015" y="3538256"/>
              <a:ext cx="261229" cy="249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/>
            </a:p>
          </p:txBody>
        </p:sp>
        <p:cxnSp>
          <p:nvCxnSpPr>
            <p:cNvPr id="88" name="Straight Arrow Connector 87"/>
            <p:cNvCxnSpPr>
              <a:stCxn id="84" idx="3"/>
              <a:endCxn id="85" idx="0"/>
            </p:cNvCxnSpPr>
            <p:nvPr/>
          </p:nvCxnSpPr>
          <p:spPr>
            <a:xfrm flipH="1">
              <a:off x="6632484" y="3018837"/>
              <a:ext cx="89605" cy="1208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7" idx="1"/>
            </p:cNvCxnSpPr>
            <p:nvPr/>
          </p:nvCxnSpPr>
          <p:spPr>
            <a:xfrm>
              <a:off x="6621294" y="3397530"/>
              <a:ext cx="124977" cy="1772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6905690" y="3018837"/>
              <a:ext cx="100186" cy="1386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7"/>
            </p:cNvCxnSpPr>
            <p:nvPr/>
          </p:nvCxnSpPr>
          <p:spPr>
            <a:xfrm flipH="1">
              <a:off x="6930988" y="3402803"/>
              <a:ext cx="91124" cy="1719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Snip and Round Single Corner Rectangle 6"/>
          <p:cNvSpPr/>
          <p:nvPr/>
        </p:nvSpPr>
        <p:spPr>
          <a:xfrm>
            <a:off x="890905" y="2385695"/>
            <a:ext cx="633095" cy="1269365"/>
          </a:xfrm>
          <a:prstGeom prst="snip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--------------------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90940" y="2664460"/>
            <a:ext cx="452755" cy="86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78150" y="2931160"/>
            <a:ext cx="1084580" cy="5568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GUIDANCE</a:t>
            </a:r>
            <a:endParaRPr lang="" altLang="en-US" sz="12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" altLang="en-US" sz="1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PARAMETERS</a:t>
            </a:r>
            <a:endParaRPr lang="" altLang="en-US" sz="12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94115" y="2800985"/>
            <a:ext cx="452755" cy="86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787765" y="2937510"/>
            <a:ext cx="452755" cy="86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806815" y="3082925"/>
            <a:ext cx="452755" cy="86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09990" y="3219450"/>
            <a:ext cx="452755" cy="86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813165" y="3355975"/>
            <a:ext cx="452755" cy="86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Box 222"/>
          <p:cNvSpPr txBox="1"/>
          <p:nvPr/>
        </p:nvSpPr>
        <p:spPr>
          <a:xfrm rot="16200000">
            <a:off x="8858885" y="2858770"/>
            <a:ext cx="10591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IN" sz="1000" dirty="0" smtClean="0"/>
              <a:t>CMD QUEUES</a:t>
            </a:r>
            <a:endParaRPr lang="" altLang="en-IN" sz="1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WPS Presentation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微软雅黑</vt:lpstr>
      <vt:lpstr>Monospace</vt:lpstr>
      <vt:lpstr>Arial Unicode MS</vt:lpstr>
      <vt:lpstr>Calibri Light</vt:lpstr>
      <vt:lpstr>Webdings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anirban</dc:creator>
  <cp:lastModifiedBy>anirban</cp:lastModifiedBy>
  <cp:revision>5</cp:revision>
  <dcterms:created xsi:type="dcterms:W3CDTF">2020-03-19T06:01:07Z</dcterms:created>
  <dcterms:modified xsi:type="dcterms:W3CDTF">2020-03-19T06:01:07Z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