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3453"/>
        <p:guide pos="3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6" name="Group 235"/>
          <p:cNvGrpSpPr/>
          <p:nvPr/>
        </p:nvGrpSpPr>
        <p:grpSpPr>
          <a:xfrm flipH="1">
            <a:off x="5218430" y="1834515"/>
            <a:ext cx="1113790" cy="1304290"/>
            <a:chOff x="12264" y="2889"/>
            <a:chExt cx="1753" cy="2054"/>
          </a:xfrm>
        </p:grpSpPr>
        <p:grpSp>
          <p:nvGrpSpPr>
            <p:cNvPr id="237" name="Group 236"/>
            <p:cNvGrpSpPr/>
            <p:nvPr/>
          </p:nvGrpSpPr>
          <p:grpSpPr>
            <a:xfrm>
              <a:off x="12264" y="2889"/>
              <a:ext cx="1753" cy="2054"/>
              <a:chOff x="13412" y="1604"/>
              <a:chExt cx="1753" cy="2054"/>
            </a:xfrm>
          </p:grpSpPr>
          <p:sp>
            <p:nvSpPr>
              <p:cNvPr id="238" name="Flowchart: Alternate Process 237"/>
              <p:cNvSpPr/>
              <p:nvPr/>
            </p:nvSpPr>
            <p:spPr>
              <a:xfrm rot="2520000">
                <a:off x="13900" y="1604"/>
                <a:ext cx="748" cy="1847"/>
              </a:xfrm>
              <a:prstGeom prst="flowChartAlternateProcess">
                <a:avLst/>
              </a:prstGeom>
              <a:noFill/>
              <a:ln w="28575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9" name="Flowchart: Alternate Process 238"/>
              <p:cNvSpPr/>
              <p:nvPr/>
            </p:nvSpPr>
            <p:spPr>
              <a:xfrm rot="7980000">
                <a:off x="13914" y="2407"/>
                <a:ext cx="748" cy="1753"/>
              </a:xfrm>
              <a:prstGeom prst="flowChartAlternateProcess">
                <a:avLst/>
              </a:prstGeom>
              <a:noFill/>
              <a:ln w="28575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40" name="Rectangle 239"/>
            <p:cNvSpPr/>
            <p:nvPr/>
          </p:nvSpPr>
          <p:spPr>
            <a:xfrm rot="2460000">
              <a:off x="12721" y="3680"/>
              <a:ext cx="688" cy="4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8040000">
              <a:off x="12716" y="4277"/>
              <a:ext cx="703" cy="4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30" name="Group 229"/>
          <p:cNvGrpSpPr/>
          <p:nvPr/>
        </p:nvGrpSpPr>
        <p:grpSpPr>
          <a:xfrm flipH="1">
            <a:off x="2023110" y="1846580"/>
            <a:ext cx="1113790" cy="1304290"/>
            <a:chOff x="12264" y="2889"/>
            <a:chExt cx="1753" cy="2054"/>
          </a:xfrm>
        </p:grpSpPr>
        <p:grpSp>
          <p:nvGrpSpPr>
            <p:cNvPr id="231" name="Group 230"/>
            <p:cNvGrpSpPr/>
            <p:nvPr/>
          </p:nvGrpSpPr>
          <p:grpSpPr>
            <a:xfrm>
              <a:off x="12264" y="2889"/>
              <a:ext cx="1753" cy="2054"/>
              <a:chOff x="13412" y="1604"/>
              <a:chExt cx="1753" cy="2054"/>
            </a:xfrm>
          </p:grpSpPr>
          <p:sp>
            <p:nvSpPr>
              <p:cNvPr id="232" name="Flowchart: Alternate Process 231"/>
              <p:cNvSpPr/>
              <p:nvPr/>
            </p:nvSpPr>
            <p:spPr>
              <a:xfrm rot="2520000">
                <a:off x="13900" y="1604"/>
                <a:ext cx="748" cy="1847"/>
              </a:xfrm>
              <a:prstGeom prst="flowChartAlternateProcess">
                <a:avLst/>
              </a:prstGeom>
              <a:noFill/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3" name="Flowchart: Alternate Process 232"/>
              <p:cNvSpPr/>
              <p:nvPr/>
            </p:nvSpPr>
            <p:spPr>
              <a:xfrm rot="7980000">
                <a:off x="13914" y="2407"/>
                <a:ext cx="748" cy="1753"/>
              </a:xfrm>
              <a:prstGeom prst="flowChartAlternateProcess">
                <a:avLst/>
              </a:prstGeom>
              <a:noFill/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34" name="Rectangle 233"/>
            <p:cNvSpPr/>
            <p:nvPr/>
          </p:nvSpPr>
          <p:spPr>
            <a:xfrm rot="2460000">
              <a:off x="12721" y="3680"/>
              <a:ext cx="688" cy="4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 rot="8040000">
              <a:off x="12716" y="4277"/>
              <a:ext cx="703" cy="4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3217545" y="1835785"/>
            <a:ext cx="1113155" cy="1304290"/>
            <a:chOff x="12264" y="2889"/>
            <a:chExt cx="1753" cy="2054"/>
          </a:xfrm>
        </p:grpSpPr>
        <p:grpSp>
          <p:nvGrpSpPr>
            <p:cNvPr id="225" name="Group 224"/>
            <p:cNvGrpSpPr/>
            <p:nvPr/>
          </p:nvGrpSpPr>
          <p:grpSpPr>
            <a:xfrm>
              <a:off x="12264" y="2889"/>
              <a:ext cx="1753" cy="2054"/>
              <a:chOff x="13412" y="1604"/>
              <a:chExt cx="1753" cy="2054"/>
            </a:xfrm>
          </p:grpSpPr>
          <p:sp>
            <p:nvSpPr>
              <p:cNvPr id="226" name="Flowchart: Alternate Process 225"/>
              <p:cNvSpPr/>
              <p:nvPr/>
            </p:nvSpPr>
            <p:spPr>
              <a:xfrm rot="2520000">
                <a:off x="13900" y="1604"/>
                <a:ext cx="748" cy="1847"/>
              </a:xfrm>
              <a:prstGeom prst="flowChartAlternateProcess">
                <a:avLst/>
              </a:prstGeom>
              <a:noFill/>
              <a:ln w="28575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27" name="Flowchart: Alternate Process 226"/>
              <p:cNvSpPr/>
              <p:nvPr/>
            </p:nvSpPr>
            <p:spPr>
              <a:xfrm rot="7980000">
                <a:off x="13914" y="2407"/>
                <a:ext cx="748" cy="1753"/>
              </a:xfrm>
              <a:prstGeom prst="flowChartAlternateProcess">
                <a:avLst/>
              </a:prstGeom>
              <a:noFill/>
              <a:ln w="28575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28" name="Rectangle 227"/>
            <p:cNvSpPr/>
            <p:nvPr/>
          </p:nvSpPr>
          <p:spPr>
            <a:xfrm rot="2460000">
              <a:off x="12721" y="3680"/>
              <a:ext cx="688" cy="4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 rot="8040000">
              <a:off x="12716" y="4277"/>
              <a:ext cx="703" cy="4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7145" y="1836420"/>
            <a:ext cx="1113155" cy="1304290"/>
            <a:chOff x="12264" y="2889"/>
            <a:chExt cx="1753" cy="2054"/>
          </a:xfrm>
        </p:grpSpPr>
        <p:grpSp>
          <p:nvGrpSpPr>
            <p:cNvPr id="220" name="Group 219"/>
            <p:cNvGrpSpPr/>
            <p:nvPr/>
          </p:nvGrpSpPr>
          <p:grpSpPr>
            <a:xfrm>
              <a:off x="12264" y="2889"/>
              <a:ext cx="1753" cy="2054"/>
              <a:chOff x="13412" y="1604"/>
              <a:chExt cx="1753" cy="2054"/>
            </a:xfrm>
          </p:grpSpPr>
          <p:sp>
            <p:nvSpPr>
              <p:cNvPr id="192" name="Flowchart: Alternate Process 191"/>
              <p:cNvSpPr/>
              <p:nvPr/>
            </p:nvSpPr>
            <p:spPr>
              <a:xfrm rot="2520000">
                <a:off x="13900" y="1604"/>
                <a:ext cx="748" cy="1847"/>
              </a:xfrm>
              <a:prstGeom prst="flowChartAlternateProcess">
                <a:avLst/>
              </a:prstGeom>
              <a:noFill/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9" name="Flowchart: Alternate Process 218"/>
              <p:cNvSpPr/>
              <p:nvPr/>
            </p:nvSpPr>
            <p:spPr>
              <a:xfrm rot="7980000">
                <a:off x="13914" y="2407"/>
                <a:ext cx="748" cy="1753"/>
              </a:xfrm>
              <a:prstGeom prst="flowChartAlternateProcess">
                <a:avLst/>
              </a:prstGeom>
              <a:noFill/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21" name="Rectangle 220"/>
            <p:cNvSpPr/>
            <p:nvPr/>
          </p:nvSpPr>
          <p:spPr>
            <a:xfrm rot="2460000">
              <a:off x="12721" y="3680"/>
              <a:ext cx="688" cy="4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8040000">
              <a:off x="12716" y="4277"/>
              <a:ext cx="703" cy="4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1310" y="153670"/>
            <a:ext cx="1045845" cy="1346835"/>
            <a:chOff x="474" y="745"/>
            <a:chExt cx="2089" cy="2469"/>
          </a:xfrm>
        </p:grpSpPr>
        <p:sp>
          <p:nvSpPr>
            <p:cNvPr id="4" name="Oval 3"/>
            <p:cNvSpPr/>
            <p:nvPr/>
          </p:nvSpPr>
          <p:spPr>
            <a:xfrm>
              <a:off x="1169" y="74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0</a:t>
              </a:r>
              <a:endParaRPr lang="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74" y="1640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1</a:t>
              </a:r>
              <a:endParaRPr lang="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69" y="162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2</a:t>
              </a:r>
              <a:endParaRPr lang="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174" y="2552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3</a:t>
              </a:r>
              <a:endParaRPr lang="" altLang="en-US"/>
            </a:p>
          </p:txBody>
        </p:sp>
        <p:cxnSp>
          <p:nvCxnSpPr>
            <p:cNvPr id="8" name="Straight Arrow Connector 7"/>
            <p:cNvCxnSpPr>
              <a:stCxn id="4" idx="3"/>
              <a:endCxn id="5" idx="0"/>
            </p:cNvCxnSpPr>
            <p:nvPr/>
          </p:nvCxnSpPr>
          <p:spPr>
            <a:xfrm flipH="1">
              <a:off x="822" y="1311"/>
              <a:ext cx="449" cy="329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4"/>
              <a:endCxn id="7" idx="1"/>
            </p:cNvCxnSpPr>
            <p:nvPr/>
          </p:nvCxnSpPr>
          <p:spPr>
            <a:xfrm>
              <a:off x="822" y="2303"/>
              <a:ext cx="454" cy="346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7" idx="7"/>
            </p:cNvCxnSpPr>
            <p:nvPr/>
          </p:nvCxnSpPr>
          <p:spPr>
            <a:xfrm flipH="1">
              <a:off x="1767" y="2288"/>
              <a:ext cx="471" cy="361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5"/>
              <a:endCxn id="6" idx="0"/>
            </p:cNvCxnSpPr>
            <p:nvPr/>
          </p:nvCxnSpPr>
          <p:spPr>
            <a:xfrm>
              <a:off x="1762" y="1311"/>
              <a:ext cx="455" cy="314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849755" y="154305"/>
            <a:ext cx="1045845" cy="1346835"/>
            <a:chOff x="474" y="745"/>
            <a:chExt cx="2089" cy="2469"/>
          </a:xfrm>
        </p:grpSpPr>
        <p:sp>
          <p:nvSpPr>
            <p:cNvPr id="14" name="Oval 13"/>
            <p:cNvSpPr/>
            <p:nvPr/>
          </p:nvSpPr>
          <p:spPr>
            <a:xfrm>
              <a:off x="1169" y="74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74" y="1640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869" y="162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74" y="2552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5" idx="0"/>
            </p:cNvCxnSpPr>
            <p:nvPr/>
          </p:nvCxnSpPr>
          <p:spPr>
            <a:xfrm flipH="1">
              <a:off x="822" y="1311"/>
              <a:ext cx="449" cy="329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4"/>
              <a:endCxn id="17" idx="1"/>
            </p:cNvCxnSpPr>
            <p:nvPr/>
          </p:nvCxnSpPr>
          <p:spPr>
            <a:xfrm>
              <a:off x="822" y="2303"/>
              <a:ext cx="454" cy="346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7" idx="7"/>
            </p:cNvCxnSpPr>
            <p:nvPr/>
          </p:nvCxnSpPr>
          <p:spPr>
            <a:xfrm flipH="1">
              <a:off x="1767" y="2288"/>
              <a:ext cx="471" cy="361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5"/>
              <a:endCxn id="16" idx="0"/>
            </p:cNvCxnSpPr>
            <p:nvPr/>
          </p:nvCxnSpPr>
          <p:spPr>
            <a:xfrm>
              <a:off x="1762" y="1311"/>
              <a:ext cx="455" cy="314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482340" y="154940"/>
            <a:ext cx="1045845" cy="1346835"/>
            <a:chOff x="474" y="745"/>
            <a:chExt cx="2089" cy="2469"/>
          </a:xfrm>
        </p:grpSpPr>
        <p:sp>
          <p:nvSpPr>
            <p:cNvPr id="23" name="Oval 22"/>
            <p:cNvSpPr/>
            <p:nvPr/>
          </p:nvSpPr>
          <p:spPr>
            <a:xfrm>
              <a:off x="1169" y="74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0</a:t>
              </a:r>
              <a:endParaRPr lang="" alt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74" y="1640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1</a:t>
              </a:r>
              <a:endParaRPr lang="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869" y="162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2</a:t>
              </a:r>
              <a:endParaRPr lang="" alt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174" y="2552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3</a:t>
              </a:r>
              <a:endParaRPr lang="" altLang="en-US"/>
            </a:p>
          </p:txBody>
        </p:sp>
        <p:cxnSp>
          <p:nvCxnSpPr>
            <p:cNvPr id="27" name="Straight Arrow Connector 26"/>
            <p:cNvCxnSpPr>
              <a:stCxn id="23" idx="3"/>
              <a:endCxn id="24" idx="0"/>
            </p:cNvCxnSpPr>
            <p:nvPr/>
          </p:nvCxnSpPr>
          <p:spPr>
            <a:xfrm flipH="1">
              <a:off x="822" y="1311"/>
              <a:ext cx="449" cy="329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4"/>
              <a:endCxn id="26" idx="1"/>
            </p:cNvCxnSpPr>
            <p:nvPr/>
          </p:nvCxnSpPr>
          <p:spPr>
            <a:xfrm>
              <a:off x="822" y="2303"/>
              <a:ext cx="454" cy="346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26" idx="7"/>
            </p:cNvCxnSpPr>
            <p:nvPr/>
          </p:nvCxnSpPr>
          <p:spPr>
            <a:xfrm flipH="1">
              <a:off x="1767" y="2288"/>
              <a:ext cx="471" cy="361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3" idx="5"/>
              <a:endCxn id="25" idx="0"/>
            </p:cNvCxnSpPr>
            <p:nvPr/>
          </p:nvCxnSpPr>
          <p:spPr>
            <a:xfrm>
              <a:off x="1762" y="1311"/>
              <a:ext cx="455" cy="314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018405" y="146050"/>
            <a:ext cx="1045845" cy="1346835"/>
            <a:chOff x="474" y="745"/>
            <a:chExt cx="2089" cy="2469"/>
          </a:xfrm>
        </p:grpSpPr>
        <p:sp>
          <p:nvSpPr>
            <p:cNvPr id="32" name="Oval 31"/>
            <p:cNvSpPr/>
            <p:nvPr/>
          </p:nvSpPr>
          <p:spPr>
            <a:xfrm>
              <a:off x="1169" y="74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0</a:t>
              </a:r>
              <a:endParaRPr lang="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74" y="1640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1</a:t>
              </a:r>
              <a:endParaRPr lang="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869" y="162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2</a:t>
              </a:r>
              <a:endParaRPr lang="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74" y="2552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3</a:t>
              </a:r>
              <a:endParaRPr lang="" altLang="en-US"/>
            </a:p>
          </p:txBody>
        </p:sp>
        <p:cxnSp>
          <p:nvCxnSpPr>
            <p:cNvPr id="36" name="Straight Arrow Connector 35"/>
            <p:cNvCxnSpPr>
              <a:stCxn id="32" idx="3"/>
              <a:endCxn id="33" idx="0"/>
            </p:cNvCxnSpPr>
            <p:nvPr/>
          </p:nvCxnSpPr>
          <p:spPr>
            <a:xfrm flipH="1">
              <a:off x="822" y="1311"/>
              <a:ext cx="449" cy="329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3" idx="4"/>
              <a:endCxn id="35" idx="1"/>
            </p:cNvCxnSpPr>
            <p:nvPr/>
          </p:nvCxnSpPr>
          <p:spPr>
            <a:xfrm>
              <a:off x="822" y="2303"/>
              <a:ext cx="454" cy="346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5" idx="7"/>
            </p:cNvCxnSpPr>
            <p:nvPr/>
          </p:nvCxnSpPr>
          <p:spPr>
            <a:xfrm flipH="1">
              <a:off x="1767" y="2288"/>
              <a:ext cx="471" cy="361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2" idx="5"/>
              <a:endCxn id="34" idx="0"/>
            </p:cNvCxnSpPr>
            <p:nvPr/>
          </p:nvCxnSpPr>
          <p:spPr>
            <a:xfrm>
              <a:off x="1762" y="1311"/>
              <a:ext cx="455" cy="314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95910" y="1995170"/>
            <a:ext cx="1045845" cy="1346835"/>
            <a:chOff x="474" y="745"/>
            <a:chExt cx="2089" cy="2469"/>
          </a:xfrm>
        </p:grpSpPr>
        <p:sp>
          <p:nvSpPr>
            <p:cNvPr id="41" name="Oval 40"/>
            <p:cNvSpPr/>
            <p:nvPr/>
          </p:nvSpPr>
          <p:spPr>
            <a:xfrm>
              <a:off x="1169" y="74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0</a:t>
              </a:r>
              <a:endParaRPr lang="" alt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74" y="1640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1</a:t>
              </a:r>
              <a:endParaRPr lang="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869" y="162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2</a:t>
              </a:r>
              <a:endParaRPr lang="" alt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174" y="2552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3</a:t>
              </a:r>
              <a:endParaRPr lang="" altLang="en-US"/>
            </a:p>
          </p:txBody>
        </p:sp>
        <p:cxnSp>
          <p:nvCxnSpPr>
            <p:cNvPr id="45" name="Straight Arrow Connector 44"/>
            <p:cNvCxnSpPr>
              <a:stCxn id="41" idx="3"/>
              <a:endCxn id="42" idx="0"/>
            </p:cNvCxnSpPr>
            <p:nvPr/>
          </p:nvCxnSpPr>
          <p:spPr>
            <a:xfrm flipH="1">
              <a:off x="822" y="1311"/>
              <a:ext cx="449" cy="329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2" idx="4"/>
              <a:endCxn id="44" idx="1"/>
            </p:cNvCxnSpPr>
            <p:nvPr/>
          </p:nvCxnSpPr>
          <p:spPr>
            <a:xfrm>
              <a:off x="822" y="2303"/>
              <a:ext cx="454" cy="346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4" idx="7"/>
            </p:cNvCxnSpPr>
            <p:nvPr/>
          </p:nvCxnSpPr>
          <p:spPr>
            <a:xfrm flipH="1">
              <a:off x="1767" y="2288"/>
              <a:ext cx="471" cy="361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1" idx="5"/>
              <a:endCxn id="43" idx="0"/>
            </p:cNvCxnSpPr>
            <p:nvPr/>
          </p:nvCxnSpPr>
          <p:spPr>
            <a:xfrm>
              <a:off x="1762" y="1311"/>
              <a:ext cx="455" cy="314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824355" y="1995805"/>
            <a:ext cx="1045845" cy="1346835"/>
            <a:chOff x="474" y="745"/>
            <a:chExt cx="2089" cy="2469"/>
          </a:xfrm>
        </p:grpSpPr>
        <p:sp>
          <p:nvSpPr>
            <p:cNvPr id="50" name="Oval 49"/>
            <p:cNvSpPr/>
            <p:nvPr/>
          </p:nvSpPr>
          <p:spPr>
            <a:xfrm>
              <a:off x="1169" y="74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74" y="1640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869" y="162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174" y="2552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0" idx="3"/>
              <a:endCxn id="51" idx="0"/>
            </p:cNvCxnSpPr>
            <p:nvPr/>
          </p:nvCxnSpPr>
          <p:spPr>
            <a:xfrm flipH="1">
              <a:off x="822" y="1311"/>
              <a:ext cx="449" cy="329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4"/>
              <a:endCxn id="53" idx="1"/>
            </p:cNvCxnSpPr>
            <p:nvPr/>
          </p:nvCxnSpPr>
          <p:spPr>
            <a:xfrm>
              <a:off x="822" y="2303"/>
              <a:ext cx="454" cy="346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53" idx="7"/>
            </p:cNvCxnSpPr>
            <p:nvPr/>
          </p:nvCxnSpPr>
          <p:spPr>
            <a:xfrm flipH="1">
              <a:off x="1767" y="2288"/>
              <a:ext cx="471" cy="361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0" idx="5"/>
              <a:endCxn id="52" idx="0"/>
            </p:cNvCxnSpPr>
            <p:nvPr/>
          </p:nvCxnSpPr>
          <p:spPr>
            <a:xfrm>
              <a:off x="1762" y="1311"/>
              <a:ext cx="455" cy="314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466465" y="1986915"/>
            <a:ext cx="1045845" cy="1346835"/>
            <a:chOff x="474" y="745"/>
            <a:chExt cx="2089" cy="2469"/>
          </a:xfrm>
        </p:grpSpPr>
        <p:sp>
          <p:nvSpPr>
            <p:cNvPr id="59" name="Oval 58"/>
            <p:cNvSpPr/>
            <p:nvPr/>
          </p:nvSpPr>
          <p:spPr>
            <a:xfrm>
              <a:off x="1169" y="74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0</a:t>
              </a:r>
              <a:endParaRPr lang="" alt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74" y="1640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1</a:t>
              </a:r>
              <a:endParaRPr lang="" alt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869" y="162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2</a:t>
              </a:r>
              <a:endParaRPr lang="" alt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174" y="2552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3</a:t>
              </a:r>
              <a:endParaRPr lang="" altLang="en-US"/>
            </a:p>
          </p:txBody>
        </p:sp>
        <p:cxnSp>
          <p:nvCxnSpPr>
            <p:cNvPr id="63" name="Straight Arrow Connector 62"/>
            <p:cNvCxnSpPr>
              <a:stCxn id="59" idx="3"/>
              <a:endCxn id="60" idx="0"/>
            </p:cNvCxnSpPr>
            <p:nvPr/>
          </p:nvCxnSpPr>
          <p:spPr>
            <a:xfrm flipH="1">
              <a:off x="822" y="1311"/>
              <a:ext cx="449" cy="329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0" idx="4"/>
              <a:endCxn id="62" idx="1"/>
            </p:cNvCxnSpPr>
            <p:nvPr/>
          </p:nvCxnSpPr>
          <p:spPr>
            <a:xfrm>
              <a:off x="822" y="2303"/>
              <a:ext cx="454" cy="346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2" idx="7"/>
            </p:cNvCxnSpPr>
            <p:nvPr/>
          </p:nvCxnSpPr>
          <p:spPr>
            <a:xfrm flipH="1">
              <a:off x="1767" y="2288"/>
              <a:ext cx="471" cy="361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9" idx="5"/>
              <a:endCxn id="61" idx="0"/>
            </p:cNvCxnSpPr>
            <p:nvPr/>
          </p:nvCxnSpPr>
          <p:spPr>
            <a:xfrm>
              <a:off x="1762" y="1311"/>
              <a:ext cx="455" cy="314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286385" y="3663950"/>
            <a:ext cx="1045845" cy="1346835"/>
            <a:chOff x="474" y="745"/>
            <a:chExt cx="2089" cy="2469"/>
          </a:xfrm>
        </p:grpSpPr>
        <p:sp>
          <p:nvSpPr>
            <p:cNvPr id="77" name="Oval 76"/>
            <p:cNvSpPr/>
            <p:nvPr/>
          </p:nvSpPr>
          <p:spPr>
            <a:xfrm>
              <a:off x="1169" y="74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0</a:t>
              </a:r>
              <a:endParaRPr lang="" alt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74" y="1640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1</a:t>
              </a:r>
              <a:endParaRPr lang="" alt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869" y="162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2</a:t>
              </a:r>
              <a:endParaRPr lang="" alt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174" y="2552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3</a:t>
              </a:r>
              <a:endParaRPr lang="" altLang="en-US"/>
            </a:p>
          </p:txBody>
        </p:sp>
        <p:cxnSp>
          <p:nvCxnSpPr>
            <p:cNvPr id="81" name="Straight Arrow Connector 80"/>
            <p:cNvCxnSpPr>
              <a:stCxn id="77" idx="3"/>
              <a:endCxn id="78" idx="0"/>
            </p:cNvCxnSpPr>
            <p:nvPr/>
          </p:nvCxnSpPr>
          <p:spPr>
            <a:xfrm flipH="1">
              <a:off x="822" y="1311"/>
              <a:ext cx="449" cy="329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8" idx="4"/>
              <a:endCxn id="80" idx="1"/>
            </p:cNvCxnSpPr>
            <p:nvPr/>
          </p:nvCxnSpPr>
          <p:spPr>
            <a:xfrm>
              <a:off x="822" y="2303"/>
              <a:ext cx="454" cy="346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80" idx="7"/>
            </p:cNvCxnSpPr>
            <p:nvPr/>
          </p:nvCxnSpPr>
          <p:spPr>
            <a:xfrm flipH="1">
              <a:off x="1767" y="2288"/>
              <a:ext cx="471" cy="361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7" idx="5"/>
              <a:endCxn id="79" idx="0"/>
            </p:cNvCxnSpPr>
            <p:nvPr/>
          </p:nvCxnSpPr>
          <p:spPr>
            <a:xfrm>
              <a:off x="1762" y="1311"/>
              <a:ext cx="455" cy="314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824355" y="3672205"/>
            <a:ext cx="1045845" cy="1346835"/>
            <a:chOff x="474" y="745"/>
            <a:chExt cx="2089" cy="2469"/>
          </a:xfrm>
        </p:grpSpPr>
        <p:sp>
          <p:nvSpPr>
            <p:cNvPr id="86" name="Oval 85"/>
            <p:cNvSpPr/>
            <p:nvPr/>
          </p:nvSpPr>
          <p:spPr>
            <a:xfrm>
              <a:off x="1169" y="74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74" y="1640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1869" y="162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174" y="2552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6" idx="3"/>
              <a:endCxn id="87" idx="0"/>
            </p:cNvCxnSpPr>
            <p:nvPr/>
          </p:nvCxnSpPr>
          <p:spPr>
            <a:xfrm flipH="1">
              <a:off x="822" y="1311"/>
              <a:ext cx="449" cy="329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7" idx="4"/>
              <a:endCxn id="89" idx="1"/>
            </p:cNvCxnSpPr>
            <p:nvPr/>
          </p:nvCxnSpPr>
          <p:spPr>
            <a:xfrm>
              <a:off x="822" y="2303"/>
              <a:ext cx="454" cy="346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endCxn id="89" idx="7"/>
            </p:cNvCxnSpPr>
            <p:nvPr/>
          </p:nvCxnSpPr>
          <p:spPr>
            <a:xfrm flipH="1">
              <a:off x="1767" y="2288"/>
              <a:ext cx="471" cy="361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6" idx="5"/>
              <a:endCxn id="88" idx="0"/>
            </p:cNvCxnSpPr>
            <p:nvPr/>
          </p:nvCxnSpPr>
          <p:spPr>
            <a:xfrm>
              <a:off x="1762" y="1311"/>
              <a:ext cx="455" cy="314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3456940" y="3672840"/>
            <a:ext cx="1045845" cy="1346835"/>
            <a:chOff x="474" y="745"/>
            <a:chExt cx="2089" cy="2469"/>
          </a:xfrm>
        </p:grpSpPr>
        <p:sp>
          <p:nvSpPr>
            <p:cNvPr id="95" name="Oval 94"/>
            <p:cNvSpPr/>
            <p:nvPr/>
          </p:nvSpPr>
          <p:spPr>
            <a:xfrm>
              <a:off x="1169" y="74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0</a:t>
              </a:r>
              <a:endParaRPr lang="" alt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74" y="1640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1</a:t>
              </a:r>
              <a:endParaRPr lang="" alt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1869" y="162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2</a:t>
              </a:r>
              <a:endParaRPr lang="" alt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174" y="2552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3</a:t>
              </a:r>
              <a:endParaRPr lang="" altLang="en-US"/>
            </a:p>
          </p:txBody>
        </p:sp>
        <p:cxnSp>
          <p:nvCxnSpPr>
            <p:cNvPr id="99" name="Straight Arrow Connector 98"/>
            <p:cNvCxnSpPr>
              <a:stCxn id="95" idx="3"/>
              <a:endCxn id="96" idx="0"/>
            </p:cNvCxnSpPr>
            <p:nvPr/>
          </p:nvCxnSpPr>
          <p:spPr>
            <a:xfrm flipH="1">
              <a:off x="822" y="1311"/>
              <a:ext cx="449" cy="329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6" idx="4"/>
              <a:endCxn id="98" idx="1"/>
            </p:cNvCxnSpPr>
            <p:nvPr/>
          </p:nvCxnSpPr>
          <p:spPr>
            <a:xfrm>
              <a:off x="822" y="2303"/>
              <a:ext cx="454" cy="346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8" idx="7"/>
            </p:cNvCxnSpPr>
            <p:nvPr/>
          </p:nvCxnSpPr>
          <p:spPr>
            <a:xfrm flipH="1">
              <a:off x="1767" y="2288"/>
              <a:ext cx="471" cy="361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5" idx="5"/>
              <a:endCxn id="97" idx="0"/>
            </p:cNvCxnSpPr>
            <p:nvPr/>
          </p:nvCxnSpPr>
          <p:spPr>
            <a:xfrm>
              <a:off x="1762" y="1311"/>
              <a:ext cx="455" cy="314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4993005" y="3663950"/>
            <a:ext cx="1045845" cy="1346835"/>
            <a:chOff x="474" y="745"/>
            <a:chExt cx="2089" cy="2469"/>
          </a:xfrm>
        </p:grpSpPr>
        <p:sp>
          <p:nvSpPr>
            <p:cNvPr id="104" name="Oval 103"/>
            <p:cNvSpPr/>
            <p:nvPr/>
          </p:nvSpPr>
          <p:spPr>
            <a:xfrm>
              <a:off x="1169" y="74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0</a:t>
              </a:r>
              <a:endParaRPr lang="" alt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74" y="1640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1</a:t>
              </a:r>
              <a:endParaRPr lang="" alt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869" y="162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2</a:t>
              </a:r>
              <a:endParaRPr lang="" alt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1174" y="2552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3</a:t>
              </a:r>
              <a:endParaRPr lang="" altLang="en-US"/>
            </a:p>
          </p:txBody>
        </p:sp>
        <p:cxnSp>
          <p:nvCxnSpPr>
            <p:cNvPr id="108" name="Straight Arrow Connector 107"/>
            <p:cNvCxnSpPr>
              <a:stCxn id="104" idx="3"/>
              <a:endCxn id="105" idx="0"/>
            </p:cNvCxnSpPr>
            <p:nvPr/>
          </p:nvCxnSpPr>
          <p:spPr>
            <a:xfrm flipH="1">
              <a:off x="822" y="1311"/>
              <a:ext cx="449" cy="329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4"/>
              <a:endCxn id="107" idx="1"/>
            </p:cNvCxnSpPr>
            <p:nvPr/>
          </p:nvCxnSpPr>
          <p:spPr>
            <a:xfrm>
              <a:off x="822" y="2303"/>
              <a:ext cx="454" cy="346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endCxn id="107" idx="7"/>
            </p:cNvCxnSpPr>
            <p:nvPr/>
          </p:nvCxnSpPr>
          <p:spPr>
            <a:xfrm flipH="1">
              <a:off x="1767" y="2288"/>
              <a:ext cx="471" cy="361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04" idx="5"/>
              <a:endCxn id="106" idx="0"/>
            </p:cNvCxnSpPr>
            <p:nvPr/>
          </p:nvCxnSpPr>
          <p:spPr>
            <a:xfrm>
              <a:off x="1762" y="1311"/>
              <a:ext cx="455" cy="314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286385" y="5332730"/>
            <a:ext cx="1045845" cy="1346835"/>
            <a:chOff x="474" y="745"/>
            <a:chExt cx="2089" cy="2469"/>
          </a:xfrm>
        </p:grpSpPr>
        <p:sp>
          <p:nvSpPr>
            <p:cNvPr id="113" name="Oval 112"/>
            <p:cNvSpPr/>
            <p:nvPr/>
          </p:nvSpPr>
          <p:spPr>
            <a:xfrm>
              <a:off x="1169" y="74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0</a:t>
              </a:r>
              <a:endParaRPr lang="" alt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4" y="1640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1</a:t>
              </a:r>
              <a:endParaRPr lang="" alt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1869" y="162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2</a:t>
              </a:r>
              <a:endParaRPr lang="" alt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1174" y="2552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3</a:t>
              </a:r>
              <a:endParaRPr lang="" altLang="en-US"/>
            </a:p>
          </p:txBody>
        </p:sp>
        <p:cxnSp>
          <p:nvCxnSpPr>
            <p:cNvPr id="117" name="Straight Arrow Connector 116"/>
            <p:cNvCxnSpPr>
              <a:stCxn id="113" idx="3"/>
              <a:endCxn id="114" idx="0"/>
            </p:cNvCxnSpPr>
            <p:nvPr/>
          </p:nvCxnSpPr>
          <p:spPr>
            <a:xfrm flipH="1">
              <a:off x="822" y="1311"/>
              <a:ext cx="449" cy="329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4" idx="4"/>
              <a:endCxn id="116" idx="1"/>
            </p:cNvCxnSpPr>
            <p:nvPr/>
          </p:nvCxnSpPr>
          <p:spPr>
            <a:xfrm>
              <a:off x="822" y="2303"/>
              <a:ext cx="454" cy="346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116" idx="7"/>
            </p:cNvCxnSpPr>
            <p:nvPr/>
          </p:nvCxnSpPr>
          <p:spPr>
            <a:xfrm flipH="1">
              <a:off x="1767" y="2288"/>
              <a:ext cx="471" cy="361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3" idx="5"/>
              <a:endCxn id="115" idx="0"/>
            </p:cNvCxnSpPr>
            <p:nvPr/>
          </p:nvCxnSpPr>
          <p:spPr>
            <a:xfrm>
              <a:off x="1762" y="1311"/>
              <a:ext cx="455" cy="314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798955" y="5332730"/>
            <a:ext cx="1045845" cy="1346835"/>
            <a:chOff x="474" y="745"/>
            <a:chExt cx="2089" cy="2469"/>
          </a:xfrm>
        </p:grpSpPr>
        <p:sp>
          <p:nvSpPr>
            <p:cNvPr id="122" name="Oval 121"/>
            <p:cNvSpPr/>
            <p:nvPr/>
          </p:nvSpPr>
          <p:spPr>
            <a:xfrm>
              <a:off x="1169" y="74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74" y="1640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1869" y="162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174" y="2552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>
              <a:stCxn id="122" idx="3"/>
              <a:endCxn id="123" idx="0"/>
            </p:cNvCxnSpPr>
            <p:nvPr/>
          </p:nvCxnSpPr>
          <p:spPr>
            <a:xfrm flipH="1">
              <a:off x="822" y="1311"/>
              <a:ext cx="449" cy="329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3" idx="4"/>
              <a:endCxn id="125" idx="1"/>
            </p:cNvCxnSpPr>
            <p:nvPr/>
          </p:nvCxnSpPr>
          <p:spPr>
            <a:xfrm>
              <a:off x="822" y="2303"/>
              <a:ext cx="454" cy="346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125" idx="7"/>
            </p:cNvCxnSpPr>
            <p:nvPr/>
          </p:nvCxnSpPr>
          <p:spPr>
            <a:xfrm flipH="1">
              <a:off x="1767" y="2288"/>
              <a:ext cx="471" cy="361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2" idx="5"/>
              <a:endCxn id="124" idx="0"/>
            </p:cNvCxnSpPr>
            <p:nvPr/>
          </p:nvCxnSpPr>
          <p:spPr>
            <a:xfrm>
              <a:off x="1762" y="1311"/>
              <a:ext cx="455" cy="314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3460115" y="5333365"/>
            <a:ext cx="1045845" cy="1346835"/>
            <a:chOff x="474" y="745"/>
            <a:chExt cx="2089" cy="2469"/>
          </a:xfrm>
        </p:grpSpPr>
        <p:sp>
          <p:nvSpPr>
            <p:cNvPr id="131" name="Oval 130"/>
            <p:cNvSpPr/>
            <p:nvPr/>
          </p:nvSpPr>
          <p:spPr>
            <a:xfrm>
              <a:off x="1169" y="74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0</a:t>
              </a:r>
              <a:endParaRPr lang="" alt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4" y="1640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1</a:t>
              </a:r>
              <a:endParaRPr lang="" alt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1869" y="162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2</a:t>
              </a:r>
              <a:endParaRPr lang="" alt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1174" y="2552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3</a:t>
              </a:r>
              <a:endParaRPr lang="" altLang="en-US"/>
            </a:p>
          </p:txBody>
        </p:sp>
        <p:cxnSp>
          <p:nvCxnSpPr>
            <p:cNvPr id="135" name="Straight Arrow Connector 134"/>
            <p:cNvCxnSpPr>
              <a:stCxn id="131" idx="3"/>
              <a:endCxn id="132" idx="0"/>
            </p:cNvCxnSpPr>
            <p:nvPr/>
          </p:nvCxnSpPr>
          <p:spPr>
            <a:xfrm flipH="1">
              <a:off x="822" y="1311"/>
              <a:ext cx="449" cy="329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32" idx="4"/>
              <a:endCxn id="134" idx="1"/>
            </p:cNvCxnSpPr>
            <p:nvPr/>
          </p:nvCxnSpPr>
          <p:spPr>
            <a:xfrm>
              <a:off x="822" y="2303"/>
              <a:ext cx="454" cy="346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endCxn id="134" idx="7"/>
            </p:cNvCxnSpPr>
            <p:nvPr/>
          </p:nvCxnSpPr>
          <p:spPr>
            <a:xfrm flipH="1">
              <a:off x="1767" y="2288"/>
              <a:ext cx="471" cy="361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31" idx="5"/>
              <a:endCxn id="133" idx="0"/>
            </p:cNvCxnSpPr>
            <p:nvPr/>
          </p:nvCxnSpPr>
          <p:spPr>
            <a:xfrm>
              <a:off x="1762" y="1311"/>
              <a:ext cx="455" cy="314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4967605" y="5324475"/>
            <a:ext cx="1045845" cy="1346835"/>
            <a:chOff x="474" y="745"/>
            <a:chExt cx="2089" cy="2469"/>
          </a:xfrm>
        </p:grpSpPr>
        <p:sp>
          <p:nvSpPr>
            <p:cNvPr id="140" name="Oval 139"/>
            <p:cNvSpPr/>
            <p:nvPr/>
          </p:nvSpPr>
          <p:spPr>
            <a:xfrm>
              <a:off x="1169" y="74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0</a:t>
              </a:r>
              <a:endParaRPr lang="" alt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474" y="1640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1</a:t>
              </a:r>
              <a:endParaRPr lang="" alt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1869" y="162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2</a:t>
              </a:r>
              <a:endParaRPr lang="" alt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1174" y="2552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3</a:t>
              </a:r>
              <a:endParaRPr lang="" altLang="en-US"/>
            </a:p>
          </p:txBody>
        </p:sp>
        <p:cxnSp>
          <p:nvCxnSpPr>
            <p:cNvPr id="144" name="Straight Arrow Connector 143"/>
            <p:cNvCxnSpPr>
              <a:stCxn id="140" idx="3"/>
              <a:endCxn id="141" idx="0"/>
            </p:cNvCxnSpPr>
            <p:nvPr/>
          </p:nvCxnSpPr>
          <p:spPr>
            <a:xfrm flipH="1">
              <a:off x="822" y="1311"/>
              <a:ext cx="449" cy="329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41" idx="4"/>
              <a:endCxn id="143" idx="1"/>
            </p:cNvCxnSpPr>
            <p:nvPr/>
          </p:nvCxnSpPr>
          <p:spPr>
            <a:xfrm>
              <a:off x="822" y="2303"/>
              <a:ext cx="454" cy="346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endCxn id="143" idx="7"/>
            </p:cNvCxnSpPr>
            <p:nvPr/>
          </p:nvCxnSpPr>
          <p:spPr>
            <a:xfrm flipH="1">
              <a:off x="1767" y="2288"/>
              <a:ext cx="471" cy="361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0" idx="5"/>
              <a:endCxn id="142" idx="0"/>
            </p:cNvCxnSpPr>
            <p:nvPr/>
          </p:nvCxnSpPr>
          <p:spPr>
            <a:xfrm>
              <a:off x="1762" y="1311"/>
              <a:ext cx="455" cy="314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993005" y="1987550"/>
            <a:ext cx="1045845" cy="1346835"/>
            <a:chOff x="474" y="745"/>
            <a:chExt cx="2089" cy="2469"/>
          </a:xfrm>
        </p:grpSpPr>
        <p:sp>
          <p:nvSpPr>
            <p:cNvPr id="68" name="Oval 67"/>
            <p:cNvSpPr/>
            <p:nvPr/>
          </p:nvSpPr>
          <p:spPr>
            <a:xfrm>
              <a:off x="1169" y="74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0</a:t>
              </a:r>
              <a:endParaRPr lang="" alt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74" y="1640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1</a:t>
              </a:r>
              <a:endParaRPr lang="" alt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869" y="162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2</a:t>
              </a:r>
              <a:endParaRPr lang="" alt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174" y="2552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3</a:t>
              </a:r>
              <a:endParaRPr lang="" altLang="en-US"/>
            </a:p>
          </p:txBody>
        </p:sp>
        <p:cxnSp>
          <p:nvCxnSpPr>
            <p:cNvPr id="72" name="Straight Arrow Connector 71"/>
            <p:cNvCxnSpPr>
              <a:stCxn id="68" idx="3"/>
              <a:endCxn id="69" idx="0"/>
            </p:cNvCxnSpPr>
            <p:nvPr/>
          </p:nvCxnSpPr>
          <p:spPr>
            <a:xfrm flipH="1">
              <a:off x="822" y="1311"/>
              <a:ext cx="449" cy="329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9" idx="4"/>
              <a:endCxn id="71" idx="1"/>
            </p:cNvCxnSpPr>
            <p:nvPr/>
          </p:nvCxnSpPr>
          <p:spPr>
            <a:xfrm>
              <a:off x="822" y="2303"/>
              <a:ext cx="454" cy="346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71" idx="7"/>
            </p:cNvCxnSpPr>
            <p:nvPr/>
          </p:nvCxnSpPr>
          <p:spPr>
            <a:xfrm flipH="1">
              <a:off x="1767" y="2288"/>
              <a:ext cx="471" cy="361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8" idx="5"/>
              <a:endCxn id="70" idx="0"/>
            </p:cNvCxnSpPr>
            <p:nvPr/>
          </p:nvCxnSpPr>
          <p:spPr>
            <a:xfrm>
              <a:off x="1762" y="1311"/>
              <a:ext cx="455" cy="314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2" name="Flowchart: Alternate Process 151"/>
          <p:cNvSpPr/>
          <p:nvPr/>
        </p:nvSpPr>
        <p:spPr>
          <a:xfrm rot="2520000">
            <a:off x="2322830" y="478790"/>
            <a:ext cx="474980" cy="1113155"/>
          </a:xfrm>
          <a:prstGeom prst="flowChartAlternateProcess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3" name="Flowchart: Alternate Process 152"/>
          <p:cNvSpPr/>
          <p:nvPr/>
        </p:nvSpPr>
        <p:spPr>
          <a:xfrm rot="2520000">
            <a:off x="786765" y="469265"/>
            <a:ext cx="474980" cy="1113155"/>
          </a:xfrm>
          <a:prstGeom prst="flowChartAlternateProcess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55" name="Group 154"/>
          <p:cNvGrpSpPr/>
          <p:nvPr/>
        </p:nvGrpSpPr>
        <p:grpSpPr>
          <a:xfrm>
            <a:off x="1859280" y="155575"/>
            <a:ext cx="1045845" cy="1346835"/>
            <a:chOff x="474" y="745"/>
            <a:chExt cx="2089" cy="2469"/>
          </a:xfrm>
        </p:grpSpPr>
        <p:sp>
          <p:nvSpPr>
            <p:cNvPr id="156" name="Oval 155"/>
            <p:cNvSpPr/>
            <p:nvPr/>
          </p:nvSpPr>
          <p:spPr>
            <a:xfrm>
              <a:off x="1169" y="74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0</a:t>
              </a:r>
              <a:endParaRPr lang="" alt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474" y="1640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1</a:t>
              </a:r>
              <a:endParaRPr lang="" alt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1869" y="162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2</a:t>
              </a:r>
              <a:endParaRPr lang="" alt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1174" y="2552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3</a:t>
              </a:r>
              <a:endParaRPr lang="" altLang="en-US"/>
            </a:p>
          </p:txBody>
        </p:sp>
        <p:cxnSp>
          <p:nvCxnSpPr>
            <p:cNvPr id="160" name="Straight Arrow Connector 159"/>
            <p:cNvCxnSpPr>
              <a:stCxn id="156" idx="3"/>
              <a:endCxn id="157" idx="0"/>
            </p:cNvCxnSpPr>
            <p:nvPr/>
          </p:nvCxnSpPr>
          <p:spPr>
            <a:xfrm flipH="1">
              <a:off x="822" y="1311"/>
              <a:ext cx="449" cy="329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57" idx="4"/>
              <a:endCxn id="159" idx="1"/>
            </p:cNvCxnSpPr>
            <p:nvPr/>
          </p:nvCxnSpPr>
          <p:spPr>
            <a:xfrm>
              <a:off x="822" y="2303"/>
              <a:ext cx="454" cy="346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endCxn id="159" idx="7"/>
            </p:cNvCxnSpPr>
            <p:nvPr/>
          </p:nvCxnSpPr>
          <p:spPr>
            <a:xfrm flipH="1">
              <a:off x="1767" y="2288"/>
              <a:ext cx="471" cy="361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56" idx="5"/>
              <a:endCxn id="158" idx="0"/>
            </p:cNvCxnSpPr>
            <p:nvPr/>
          </p:nvCxnSpPr>
          <p:spPr>
            <a:xfrm>
              <a:off x="1762" y="1311"/>
              <a:ext cx="455" cy="314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1833880" y="1997075"/>
            <a:ext cx="1045845" cy="1346835"/>
            <a:chOff x="474" y="745"/>
            <a:chExt cx="2089" cy="2469"/>
          </a:xfrm>
        </p:grpSpPr>
        <p:sp>
          <p:nvSpPr>
            <p:cNvPr id="165" name="Oval 164"/>
            <p:cNvSpPr/>
            <p:nvPr/>
          </p:nvSpPr>
          <p:spPr>
            <a:xfrm>
              <a:off x="1169" y="74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0</a:t>
              </a:r>
              <a:endParaRPr lang="" alt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474" y="1640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1</a:t>
              </a:r>
              <a:endParaRPr lang="" alt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1869" y="162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2</a:t>
              </a:r>
              <a:endParaRPr lang="" alt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174" y="2552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3</a:t>
              </a:r>
              <a:endParaRPr lang="" altLang="en-US"/>
            </a:p>
          </p:txBody>
        </p:sp>
        <p:cxnSp>
          <p:nvCxnSpPr>
            <p:cNvPr id="169" name="Straight Arrow Connector 168"/>
            <p:cNvCxnSpPr>
              <a:stCxn id="165" idx="3"/>
              <a:endCxn id="166" idx="0"/>
            </p:cNvCxnSpPr>
            <p:nvPr/>
          </p:nvCxnSpPr>
          <p:spPr>
            <a:xfrm flipH="1">
              <a:off x="822" y="1311"/>
              <a:ext cx="449" cy="329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166" idx="4"/>
              <a:endCxn id="168" idx="1"/>
            </p:cNvCxnSpPr>
            <p:nvPr/>
          </p:nvCxnSpPr>
          <p:spPr>
            <a:xfrm>
              <a:off x="822" y="2303"/>
              <a:ext cx="454" cy="346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endCxn id="168" idx="7"/>
            </p:cNvCxnSpPr>
            <p:nvPr/>
          </p:nvCxnSpPr>
          <p:spPr>
            <a:xfrm flipH="1">
              <a:off x="1767" y="2288"/>
              <a:ext cx="471" cy="361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65" idx="5"/>
              <a:endCxn id="167" idx="0"/>
            </p:cNvCxnSpPr>
            <p:nvPr/>
          </p:nvCxnSpPr>
          <p:spPr>
            <a:xfrm>
              <a:off x="1762" y="1311"/>
              <a:ext cx="455" cy="314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1833880" y="3673475"/>
            <a:ext cx="1045845" cy="1346835"/>
            <a:chOff x="474" y="745"/>
            <a:chExt cx="2089" cy="2469"/>
          </a:xfrm>
        </p:grpSpPr>
        <p:sp>
          <p:nvSpPr>
            <p:cNvPr id="174" name="Oval 173"/>
            <p:cNvSpPr/>
            <p:nvPr/>
          </p:nvSpPr>
          <p:spPr>
            <a:xfrm>
              <a:off x="1169" y="74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0</a:t>
              </a:r>
              <a:endParaRPr lang="" alt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4" y="1640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1</a:t>
              </a:r>
              <a:endParaRPr lang="" alt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1869" y="162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2</a:t>
              </a:r>
              <a:endParaRPr lang="" alt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1174" y="2552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3</a:t>
              </a:r>
              <a:endParaRPr lang="" altLang="en-US"/>
            </a:p>
          </p:txBody>
        </p:sp>
        <p:cxnSp>
          <p:nvCxnSpPr>
            <p:cNvPr id="178" name="Straight Arrow Connector 177"/>
            <p:cNvCxnSpPr>
              <a:stCxn id="174" idx="3"/>
              <a:endCxn id="175" idx="0"/>
            </p:cNvCxnSpPr>
            <p:nvPr/>
          </p:nvCxnSpPr>
          <p:spPr>
            <a:xfrm flipH="1">
              <a:off x="822" y="1311"/>
              <a:ext cx="449" cy="329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5" idx="4"/>
              <a:endCxn id="177" idx="1"/>
            </p:cNvCxnSpPr>
            <p:nvPr/>
          </p:nvCxnSpPr>
          <p:spPr>
            <a:xfrm>
              <a:off x="822" y="2303"/>
              <a:ext cx="454" cy="346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endCxn id="177" idx="7"/>
            </p:cNvCxnSpPr>
            <p:nvPr/>
          </p:nvCxnSpPr>
          <p:spPr>
            <a:xfrm flipH="1">
              <a:off x="1767" y="2288"/>
              <a:ext cx="471" cy="361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4" idx="5"/>
              <a:endCxn id="176" idx="0"/>
            </p:cNvCxnSpPr>
            <p:nvPr/>
          </p:nvCxnSpPr>
          <p:spPr>
            <a:xfrm>
              <a:off x="1762" y="1311"/>
              <a:ext cx="455" cy="314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807845" y="5324475"/>
            <a:ext cx="1045845" cy="1346835"/>
            <a:chOff x="474" y="745"/>
            <a:chExt cx="2089" cy="2469"/>
          </a:xfrm>
        </p:grpSpPr>
        <p:sp>
          <p:nvSpPr>
            <p:cNvPr id="183" name="Oval 182"/>
            <p:cNvSpPr/>
            <p:nvPr/>
          </p:nvSpPr>
          <p:spPr>
            <a:xfrm>
              <a:off x="1169" y="74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0</a:t>
              </a:r>
              <a:endParaRPr lang="" alt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474" y="1640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1</a:t>
              </a:r>
              <a:endParaRPr lang="" alt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1869" y="1625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2</a:t>
              </a:r>
              <a:endParaRPr lang="" alt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1174" y="2552"/>
              <a:ext cx="695" cy="6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3</a:t>
              </a:r>
              <a:endParaRPr lang="" altLang="en-US"/>
            </a:p>
          </p:txBody>
        </p:sp>
        <p:cxnSp>
          <p:nvCxnSpPr>
            <p:cNvPr id="187" name="Straight Arrow Connector 186"/>
            <p:cNvCxnSpPr>
              <a:stCxn id="183" idx="3"/>
              <a:endCxn id="184" idx="0"/>
            </p:cNvCxnSpPr>
            <p:nvPr/>
          </p:nvCxnSpPr>
          <p:spPr>
            <a:xfrm flipH="1">
              <a:off x="822" y="1311"/>
              <a:ext cx="449" cy="329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84" idx="4"/>
              <a:endCxn id="186" idx="1"/>
            </p:cNvCxnSpPr>
            <p:nvPr/>
          </p:nvCxnSpPr>
          <p:spPr>
            <a:xfrm>
              <a:off x="822" y="2303"/>
              <a:ext cx="454" cy="346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endCxn id="186" idx="7"/>
            </p:cNvCxnSpPr>
            <p:nvPr/>
          </p:nvCxnSpPr>
          <p:spPr>
            <a:xfrm flipH="1">
              <a:off x="1767" y="2288"/>
              <a:ext cx="471" cy="361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3" idx="5"/>
              <a:endCxn id="185" idx="0"/>
            </p:cNvCxnSpPr>
            <p:nvPr/>
          </p:nvCxnSpPr>
          <p:spPr>
            <a:xfrm>
              <a:off x="1762" y="1311"/>
              <a:ext cx="455" cy="314"/>
            </a:xfrm>
            <a:prstGeom prst="straightConnector1">
              <a:avLst/>
            </a:prstGeom>
            <a:ln w="19050"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1" name="Flowchart: Alternate Process 190"/>
          <p:cNvSpPr/>
          <p:nvPr/>
        </p:nvSpPr>
        <p:spPr>
          <a:xfrm rot="2520000">
            <a:off x="1964690" y="22225"/>
            <a:ext cx="474980" cy="1113155"/>
          </a:xfrm>
          <a:prstGeom prst="flowChartAlternateProcess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3" name="Flowchart: Alternate Process 192"/>
          <p:cNvSpPr/>
          <p:nvPr/>
        </p:nvSpPr>
        <p:spPr>
          <a:xfrm rot="7980000">
            <a:off x="3977640" y="17780"/>
            <a:ext cx="474980" cy="1113155"/>
          </a:xfrm>
          <a:prstGeom prst="flowChartAlternateProcess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4" name="Flowchart: Alternate Process 193"/>
          <p:cNvSpPr/>
          <p:nvPr/>
        </p:nvSpPr>
        <p:spPr>
          <a:xfrm rot="8100000">
            <a:off x="3568700" y="488315"/>
            <a:ext cx="474980" cy="1113155"/>
          </a:xfrm>
          <a:prstGeom prst="flowChartAlternateProcess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5" name="Flowchart: Alternate Process 194"/>
          <p:cNvSpPr/>
          <p:nvPr/>
        </p:nvSpPr>
        <p:spPr>
          <a:xfrm rot="8100000">
            <a:off x="5484495" y="-5080"/>
            <a:ext cx="474980" cy="1113155"/>
          </a:xfrm>
          <a:prstGeom prst="flowChartAlternateProcess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6" name="Flowchart: Alternate Process 195"/>
          <p:cNvSpPr/>
          <p:nvPr/>
        </p:nvSpPr>
        <p:spPr>
          <a:xfrm rot="8160000">
            <a:off x="5122545" y="497840"/>
            <a:ext cx="474980" cy="1113155"/>
          </a:xfrm>
          <a:prstGeom prst="flowChartAlternateProcess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7" name="Flowchart: Alternate Process 196"/>
          <p:cNvSpPr/>
          <p:nvPr/>
        </p:nvSpPr>
        <p:spPr>
          <a:xfrm rot="5400000">
            <a:off x="3777615" y="3785235"/>
            <a:ext cx="375920" cy="1113155"/>
          </a:xfrm>
          <a:prstGeom prst="flowChartAlternateProcess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9" name="Flowchart: Alternate Process 198"/>
          <p:cNvSpPr/>
          <p:nvPr/>
        </p:nvSpPr>
        <p:spPr>
          <a:xfrm rot="5400000">
            <a:off x="5253990" y="3768090"/>
            <a:ext cx="474980" cy="1113155"/>
          </a:xfrm>
          <a:prstGeom prst="flowChartAlternateProcess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0" name="Flowchart: Alternate Process 199"/>
          <p:cNvSpPr/>
          <p:nvPr/>
        </p:nvSpPr>
        <p:spPr>
          <a:xfrm rot="5400000">
            <a:off x="123825" y="3793490"/>
            <a:ext cx="1399540" cy="1113155"/>
          </a:xfrm>
          <a:prstGeom prst="flowChartAlternateProcess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1" name="Flowchart: Alternate Process 200"/>
          <p:cNvSpPr/>
          <p:nvPr/>
        </p:nvSpPr>
        <p:spPr>
          <a:xfrm rot="5400000">
            <a:off x="1624330" y="3774440"/>
            <a:ext cx="1437005" cy="1113155"/>
          </a:xfrm>
          <a:prstGeom prst="flowChartAlternateProcess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2" name="Flowchart: Alternate Process 201"/>
          <p:cNvSpPr/>
          <p:nvPr/>
        </p:nvSpPr>
        <p:spPr>
          <a:xfrm rot="5400000">
            <a:off x="3780790" y="3522345"/>
            <a:ext cx="394970" cy="611505"/>
          </a:xfrm>
          <a:prstGeom prst="flowChartAlternateProcess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3" name="Flowchart: Alternate Process 202"/>
          <p:cNvSpPr/>
          <p:nvPr/>
        </p:nvSpPr>
        <p:spPr>
          <a:xfrm rot="5400000">
            <a:off x="3783330" y="4507865"/>
            <a:ext cx="394970" cy="611505"/>
          </a:xfrm>
          <a:prstGeom prst="flowChartAlternateProcess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4" name="Flowchart: Alternate Process 203"/>
          <p:cNvSpPr/>
          <p:nvPr/>
        </p:nvSpPr>
        <p:spPr>
          <a:xfrm rot="5400000">
            <a:off x="2145030" y="6209665"/>
            <a:ext cx="375920" cy="543560"/>
          </a:xfrm>
          <a:prstGeom prst="flowChartAlternateProcess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5" name="Flowchart: Alternate Process 204"/>
          <p:cNvSpPr/>
          <p:nvPr/>
        </p:nvSpPr>
        <p:spPr>
          <a:xfrm rot="5400000">
            <a:off x="5323205" y="4532630"/>
            <a:ext cx="375920" cy="543560"/>
          </a:xfrm>
          <a:prstGeom prst="flowChartAlternateProcess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6" name="Flowchart: Alternate Process 205"/>
          <p:cNvSpPr/>
          <p:nvPr/>
        </p:nvSpPr>
        <p:spPr>
          <a:xfrm rot="5400000">
            <a:off x="1873250" y="5168265"/>
            <a:ext cx="895350" cy="1113155"/>
          </a:xfrm>
          <a:prstGeom prst="flowChartAlternateProcess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7" name="Flowchart: Alternate Process 206"/>
          <p:cNvSpPr/>
          <p:nvPr/>
        </p:nvSpPr>
        <p:spPr>
          <a:xfrm rot="5400000">
            <a:off x="5043805" y="5667375"/>
            <a:ext cx="895350" cy="1113155"/>
          </a:xfrm>
          <a:prstGeom prst="flowChartAlternateProcess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8" name="Flowchart: Alternate Process 207"/>
          <p:cNvSpPr/>
          <p:nvPr/>
        </p:nvSpPr>
        <p:spPr>
          <a:xfrm rot="5400000">
            <a:off x="342900" y="5202555"/>
            <a:ext cx="931545" cy="1113155"/>
          </a:xfrm>
          <a:prstGeom prst="flowChartAlternateProcess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9" name="Flowchart: Alternate Process 208"/>
          <p:cNvSpPr/>
          <p:nvPr/>
        </p:nvSpPr>
        <p:spPr>
          <a:xfrm rot="5400000">
            <a:off x="3543935" y="5188585"/>
            <a:ext cx="882650" cy="1113155"/>
          </a:xfrm>
          <a:prstGeom prst="flowChartAlternateProcess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0" name="Flowchart: Alternate Process 209"/>
          <p:cNvSpPr/>
          <p:nvPr/>
        </p:nvSpPr>
        <p:spPr>
          <a:xfrm rot="5400000">
            <a:off x="583565" y="6201410"/>
            <a:ext cx="394970" cy="611505"/>
          </a:xfrm>
          <a:prstGeom prst="flowChartAlternateProcess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1" name="Flowchart: Alternate Process 210"/>
          <p:cNvSpPr/>
          <p:nvPr/>
        </p:nvSpPr>
        <p:spPr>
          <a:xfrm rot="5400000">
            <a:off x="3787775" y="6184900"/>
            <a:ext cx="394970" cy="611505"/>
          </a:xfrm>
          <a:prstGeom prst="flowChartAlternateProcess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2" name="Flowchart: Alternate Process 211"/>
          <p:cNvSpPr/>
          <p:nvPr/>
        </p:nvSpPr>
        <p:spPr>
          <a:xfrm rot="5400000">
            <a:off x="5329555" y="3556635"/>
            <a:ext cx="375920" cy="543560"/>
          </a:xfrm>
          <a:prstGeom prst="flowChartAlternateProcess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3" name="Flowchart: Alternate Process 212"/>
          <p:cNvSpPr/>
          <p:nvPr/>
        </p:nvSpPr>
        <p:spPr>
          <a:xfrm rot="5400000">
            <a:off x="5313680" y="5224145"/>
            <a:ext cx="375920" cy="543560"/>
          </a:xfrm>
          <a:prstGeom prst="flowChartAlternateProcess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4" name="Flowchart: Alternate Process 213"/>
          <p:cNvSpPr/>
          <p:nvPr/>
        </p:nvSpPr>
        <p:spPr>
          <a:xfrm rot="5400000">
            <a:off x="986155" y="2370455"/>
            <a:ext cx="375920" cy="543560"/>
          </a:xfrm>
          <a:prstGeom prst="flowChartAlternateProcess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5" name="Flowchart: Alternate Process 214"/>
          <p:cNvSpPr/>
          <p:nvPr/>
        </p:nvSpPr>
        <p:spPr>
          <a:xfrm rot="5400000">
            <a:off x="1805940" y="2417445"/>
            <a:ext cx="375920" cy="483235"/>
          </a:xfrm>
          <a:prstGeom prst="flowChartAlternateProcess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6" name="Flowchart: Alternate Process 215"/>
          <p:cNvSpPr/>
          <p:nvPr/>
        </p:nvSpPr>
        <p:spPr>
          <a:xfrm rot="5400000">
            <a:off x="4172585" y="2374900"/>
            <a:ext cx="394970" cy="529590"/>
          </a:xfrm>
          <a:prstGeom prst="flowChartAlternateProcess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7" name="Flowchart: Alternate Process 216"/>
          <p:cNvSpPr/>
          <p:nvPr/>
        </p:nvSpPr>
        <p:spPr>
          <a:xfrm rot="5400000">
            <a:off x="4960620" y="2404110"/>
            <a:ext cx="394970" cy="474980"/>
          </a:xfrm>
          <a:prstGeom prst="flowChartAlternateProcess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8" name="Flowchart: Alternate Process 217"/>
          <p:cNvSpPr/>
          <p:nvPr/>
        </p:nvSpPr>
        <p:spPr>
          <a:xfrm rot="2520000">
            <a:off x="429895" y="20955"/>
            <a:ext cx="474980" cy="1113155"/>
          </a:xfrm>
          <a:prstGeom prst="flowChartAlternateProcess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2" name="Text Box 241"/>
          <p:cNvSpPr txBox="1"/>
          <p:nvPr/>
        </p:nvSpPr>
        <p:spPr>
          <a:xfrm>
            <a:off x="76835" y="1455420"/>
            <a:ext cx="541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b="1"/>
              <a:t>(1)</a:t>
            </a:r>
            <a:endParaRPr lang="" altLang="en-US" sz="1400" b="1"/>
          </a:p>
        </p:txBody>
      </p:sp>
      <p:sp>
        <p:nvSpPr>
          <p:cNvPr id="243" name="Text Box 242"/>
          <p:cNvSpPr txBox="1"/>
          <p:nvPr/>
        </p:nvSpPr>
        <p:spPr>
          <a:xfrm>
            <a:off x="1659255" y="1445895"/>
            <a:ext cx="541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(</a:t>
            </a:r>
            <a:r>
              <a:rPr lang="" altLang="en-US" sz="1400" b="1"/>
              <a:t>2</a:t>
            </a:r>
            <a:r>
              <a:rPr lang="en-US" altLang="en-US" sz="1400" b="1"/>
              <a:t>)</a:t>
            </a:r>
            <a:endParaRPr lang="en-US" altLang="en-US" sz="1400" b="1"/>
          </a:p>
        </p:txBody>
      </p:sp>
      <p:sp>
        <p:nvSpPr>
          <p:cNvPr id="244" name="Text Box 243"/>
          <p:cNvSpPr txBox="1"/>
          <p:nvPr/>
        </p:nvSpPr>
        <p:spPr>
          <a:xfrm>
            <a:off x="3310255" y="1445895"/>
            <a:ext cx="541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(</a:t>
            </a:r>
            <a:r>
              <a:rPr lang="" altLang="en-US" sz="1400" b="1"/>
              <a:t>3</a:t>
            </a:r>
            <a:r>
              <a:rPr lang="en-US" altLang="en-US" sz="1400" b="1"/>
              <a:t>)</a:t>
            </a:r>
            <a:endParaRPr lang="en-US" altLang="en-US" sz="1400" b="1"/>
          </a:p>
        </p:txBody>
      </p:sp>
      <p:sp>
        <p:nvSpPr>
          <p:cNvPr id="245" name="Text Box 244"/>
          <p:cNvSpPr txBox="1"/>
          <p:nvPr/>
        </p:nvSpPr>
        <p:spPr>
          <a:xfrm>
            <a:off x="4770755" y="1445895"/>
            <a:ext cx="541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(</a:t>
            </a:r>
            <a:r>
              <a:rPr lang="" altLang="en-US" sz="1400" b="1"/>
              <a:t>4</a:t>
            </a:r>
            <a:r>
              <a:rPr lang="en-US" altLang="en-US" sz="1400" b="1"/>
              <a:t>)</a:t>
            </a:r>
            <a:endParaRPr lang="en-US" altLang="en-US" sz="1400" b="1"/>
          </a:p>
        </p:txBody>
      </p:sp>
      <p:sp>
        <p:nvSpPr>
          <p:cNvPr id="246" name="Text Box 245"/>
          <p:cNvSpPr txBox="1"/>
          <p:nvPr/>
        </p:nvSpPr>
        <p:spPr>
          <a:xfrm>
            <a:off x="61595" y="3243580"/>
            <a:ext cx="541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(</a:t>
            </a:r>
            <a:r>
              <a:rPr lang="" altLang="en-US" sz="1400" b="1"/>
              <a:t>5</a:t>
            </a:r>
            <a:r>
              <a:rPr lang="en-US" altLang="en-US" sz="1400" b="1"/>
              <a:t>)</a:t>
            </a:r>
            <a:endParaRPr lang="en-US" altLang="en-US" sz="1400" b="1"/>
          </a:p>
        </p:txBody>
      </p:sp>
      <p:sp>
        <p:nvSpPr>
          <p:cNvPr id="247" name="Text Box 246"/>
          <p:cNvSpPr txBox="1"/>
          <p:nvPr/>
        </p:nvSpPr>
        <p:spPr>
          <a:xfrm>
            <a:off x="1643380" y="3243580"/>
            <a:ext cx="541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(</a:t>
            </a:r>
            <a:r>
              <a:rPr lang="" altLang="en-US" sz="1400" b="1"/>
              <a:t>6</a:t>
            </a:r>
            <a:r>
              <a:rPr lang="en-US" altLang="en-US" sz="1400" b="1"/>
              <a:t>)</a:t>
            </a:r>
            <a:endParaRPr lang="en-US" altLang="en-US" sz="1400" b="1"/>
          </a:p>
        </p:txBody>
      </p:sp>
      <p:sp>
        <p:nvSpPr>
          <p:cNvPr id="248" name="Text Box 247"/>
          <p:cNvSpPr txBox="1"/>
          <p:nvPr/>
        </p:nvSpPr>
        <p:spPr>
          <a:xfrm>
            <a:off x="3314065" y="3243580"/>
            <a:ext cx="541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(</a:t>
            </a:r>
            <a:r>
              <a:rPr lang="" altLang="en-US" sz="1400" b="1"/>
              <a:t>7</a:t>
            </a:r>
            <a:r>
              <a:rPr lang="en-US" altLang="en-US" sz="1400" b="1"/>
              <a:t>)</a:t>
            </a:r>
            <a:endParaRPr lang="en-US" altLang="en-US" sz="1400" b="1"/>
          </a:p>
        </p:txBody>
      </p:sp>
      <p:sp>
        <p:nvSpPr>
          <p:cNvPr id="249" name="Text Box 248"/>
          <p:cNvSpPr txBox="1"/>
          <p:nvPr/>
        </p:nvSpPr>
        <p:spPr>
          <a:xfrm>
            <a:off x="4768215" y="3277870"/>
            <a:ext cx="541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(</a:t>
            </a:r>
            <a:r>
              <a:rPr lang="" altLang="en-US" sz="1400" b="1"/>
              <a:t>8</a:t>
            </a:r>
            <a:r>
              <a:rPr lang="en-US" altLang="en-US" sz="1400" b="1"/>
              <a:t>)</a:t>
            </a:r>
            <a:endParaRPr lang="en-US" altLang="en-US" sz="1400" b="1"/>
          </a:p>
        </p:txBody>
      </p:sp>
      <p:sp>
        <p:nvSpPr>
          <p:cNvPr id="250" name="Text Box 249"/>
          <p:cNvSpPr txBox="1"/>
          <p:nvPr/>
        </p:nvSpPr>
        <p:spPr>
          <a:xfrm>
            <a:off x="74295" y="4951730"/>
            <a:ext cx="541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(</a:t>
            </a:r>
            <a:r>
              <a:rPr lang="" altLang="en-US" sz="1400" b="1"/>
              <a:t>9</a:t>
            </a:r>
            <a:r>
              <a:rPr lang="en-US" altLang="en-US" sz="1400" b="1"/>
              <a:t>)</a:t>
            </a:r>
            <a:endParaRPr lang="en-US" altLang="en-US" sz="1400" b="1"/>
          </a:p>
        </p:txBody>
      </p:sp>
      <p:sp>
        <p:nvSpPr>
          <p:cNvPr id="251" name="Text Box 250"/>
          <p:cNvSpPr txBox="1"/>
          <p:nvPr/>
        </p:nvSpPr>
        <p:spPr>
          <a:xfrm>
            <a:off x="1656080" y="4951730"/>
            <a:ext cx="796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(</a:t>
            </a:r>
            <a:r>
              <a:rPr lang="" altLang="en-US" sz="1400" b="1"/>
              <a:t>10</a:t>
            </a:r>
            <a:r>
              <a:rPr lang="en-US" altLang="en-US" sz="1400" b="1"/>
              <a:t>)</a:t>
            </a:r>
            <a:endParaRPr lang="en-US" altLang="en-US" sz="1400" b="1"/>
          </a:p>
        </p:txBody>
      </p:sp>
      <p:sp>
        <p:nvSpPr>
          <p:cNvPr id="252" name="Text Box 251"/>
          <p:cNvSpPr txBox="1"/>
          <p:nvPr/>
        </p:nvSpPr>
        <p:spPr>
          <a:xfrm>
            <a:off x="3231515" y="4951730"/>
            <a:ext cx="876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(</a:t>
            </a:r>
            <a:r>
              <a:rPr lang="" altLang="en-US" sz="1400" b="1"/>
              <a:t>11</a:t>
            </a:r>
            <a:r>
              <a:rPr lang="en-US" altLang="en-US" sz="1400" b="1"/>
              <a:t>)</a:t>
            </a:r>
            <a:endParaRPr lang="en-US" altLang="en-US" sz="1400" b="1"/>
          </a:p>
        </p:txBody>
      </p:sp>
      <p:sp>
        <p:nvSpPr>
          <p:cNvPr id="253" name="Text Box 252"/>
          <p:cNvSpPr txBox="1"/>
          <p:nvPr/>
        </p:nvSpPr>
        <p:spPr>
          <a:xfrm>
            <a:off x="4780915" y="4986020"/>
            <a:ext cx="1143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(</a:t>
            </a:r>
            <a:r>
              <a:rPr lang="" altLang="en-US" sz="1400" b="1"/>
              <a:t>12)</a:t>
            </a:r>
            <a:endParaRPr lang="" altLang="en-US" sz="1400" b="1"/>
          </a:p>
        </p:txBody>
      </p:sp>
      <p:sp>
        <p:nvSpPr>
          <p:cNvPr id="254" name="Text Box 253"/>
          <p:cNvSpPr txBox="1"/>
          <p:nvPr/>
        </p:nvSpPr>
        <p:spPr>
          <a:xfrm>
            <a:off x="1270" y="6564630"/>
            <a:ext cx="6711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(</a:t>
            </a:r>
            <a:r>
              <a:rPr lang="" altLang="en-US" sz="1400" b="1"/>
              <a:t>13</a:t>
            </a:r>
            <a:r>
              <a:rPr lang="en-US" altLang="en-US" sz="1400" b="1"/>
              <a:t>)</a:t>
            </a:r>
            <a:endParaRPr lang="en-US" altLang="en-US" sz="1400" b="1"/>
          </a:p>
        </p:txBody>
      </p:sp>
      <p:sp>
        <p:nvSpPr>
          <p:cNvPr id="255" name="Text Box 254"/>
          <p:cNvSpPr txBox="1"/>
          <p:nvPr/>
        </p:nvSpPr>
        <p:spPr>
          <a:xfrm>
            <a:off x="1630680" y="6555105"/>
            <a:ext cx="796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(1</a:t>
            </a:r>
            <a:r>
              <a:rPr lang="" altLang="en-US" sz="1400" b="1"/>
              <a:t>4</a:t>
            </a:r>
            <a:r>
              <a:rPr lang="en-US" altLang="en-US" sz="1400" b="1"/>
              <a:t>)</a:t>
            </a:r>
            <a:endParaRPr lang="en-US" altLang="en-US" sz="1400" b="1"/>
          </a:p>
        </p:txBody>
      </p:sp>
      <p:sp>
        <p:nvSpPr>
          <p:cNvPr id="256" name="Text Box 255"/>
          <p:cNvSpPr txBox="1"/>
          <p:nvPr/>
        </p:nvSpPr>
        <p:spPr>
          <a:xfrm>
            <a:off x="3263265" y="6574155"/>
            <a:ext cx="876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(1</a:t>
            </a:r>
            <a:r>
              <a:rPr lang="" altLang="en-US" sz="1400" b="1"/>
              <a:t>5</a:t>
            </a:r>
            <a:r>
              <a:rPr lang="en-US" altLang="en-US" sz="1400" b="1"/>
              <a:t>)</a:t>
            </a:r>
            <a:endParaRPr lang="en-US" altLang="en-US" sz="1400" b="1"/>
          </a:p>
        </p:txBody>
      </p:sp>
      <p:sp>
        <p:nvSpPr>
          <p:cNvPr id="257" name="Text Box 256"/>
          <p:cNvSpPr txBox="1"/>
          <p:nvPr/>
        </p:nvSpPr>
        <p:spPr>
          <a:xfrm>
            <a:off x="4679315" y="6589395"/>
            <a:ext cx="1143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(1</a:t>
            </a:r>
            <a:r>
              <a:rPr lang="" altLang="en-US" sz="1400" b="1"/>
              <a:t>6</a:t>
            </a:r>
            <a:r>
              <a:rPr lang="en-US" altLang="en-US" sz="1400" b="1"/>
              <a:t>)</a:t>
            </a:r>
            <a:endParaRPr lang="en-US" altLang="en-US" sz="1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WPS Presentation</Application>
  <PresentationFormat>Widescreen</PresentationFormat>
  <Paragraphs>160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Monospace</vt:lpstr>
      <vt:lpstr>Webdings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anirban</dc:creator>
  <cp:lastModifiedBy>anirban</cp:lastModifiedBy>
  <cp:revision>3</cp:revision>
  <dcterms:created xsi:type="dcterms:W3CDTF">2019-12-17T04:38:53Z</dcterms:created>
  <dcterms:modified xsi:type="dcterms:W3CDTF">2019-12-17T04:38:53Z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