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37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Group 18"/>
          <p:cNvGrpSpPr/>
          <p:nvPr/>
        </p:nvGrpSpPr>
        <p:grpSpPr>
          <a:xfrm rot="0">
            <a:off x="3496310" y="277495"/>
            <a:ext cx="1252220" cy="1600835"/>
            <a:chOff x="1656" y="1262"/>
            <a:chExt cx="1752" cy="2208"/>
          </a:xfrm>
        </p:grpSpPr>
        <p:grpSp>
          <p:nvGrpSpPr>
            <p:cNvPr id="121" name="Group 120"/>
            <p:cNvGrpSpPr/>
            <p:nvPr/>
          </p:nvGrpSpPr>
          <p:grpSpPr>
            <a:xfrm>
              <a:off x="1710" y="1350"/>
              <a:ext cx="1647" cy="2121"/>
              <a:chOff x="474" y="745"/>
              <a:chExt cx="2089" cy="2469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1169" y="745"/>
                <a:ext cx="695" cy="6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" altLang="en-US"/>
                  <a:t>0</a:t>
                </a:r>
                <a:endParaRPr lang="" alt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474" y="1640"/>
                <a:ext cx="695" cy="6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" altLang="en-US"/>
                  <a:t>1</a:t>
                </a:r>
                <a:endParaRPr lang="" alt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869" y="1625"/>
                <a:ext cx="695" cy="6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" altLang="en-US"/>
                  <a:t>2</a:t>
                </a:r>
                <a:endParaRPr lang="" alt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1174" y="2552"/>
                <a:ext cx="695" cy="6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" altLang="en-US"/>
                  <a:t>3</a:t>
                </a:r>
                <a:endParaRPr lang="" altLang="en-US"/>
              </a:p>
            </p:txBody>
          </p:sp>
          <p:cxnSp>
            <p:nvCxnSpPr>
              <p:cNvPr id="126" name="Straight Arrow Connector 125"/>
              <p:cNvCxnSpPr>
                <a:stCxn id="122" idx="3"/>
                <a:endCxn id="123" idx="0"/>
              </p:cNvCxnSpPr>
              <p:nvPr/>
            </p:nvCxnSpPr>
            <p:spPr>
              <a:xfrm flipH="1">
                <a:off x="822" y="1311"/>
                <a:ext cx="449" cy="329"/>
              </a:xfrm>
              <a:prstGeom prst="straightConnector1">
                <a:avLst/>
              </a:prstGeom>
              <a:ln w="19050"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123" idx="4"/>
                <a:endCxn id="125" idx="1"/>
              </p:cNvCxnSpPr>
              <p:nvPr/>
            </p:nvCxnSpPr>
            <p:spPr>
              <a:xfrm>
                <a:off x="822" y="2303"/>
                <a:ext cx="454" cy="346"/>
              </a:xfrm>
              <a:prstGeom prst="straightConnector1">
                <a:avLst/>
              </a:prstGeom>
              <a:ln w="19050"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endCxn id="125" idx="7"/>
              </p:cNvCxnSpPr>
              <p:nvPr/>
            </p:nvCxnSpPr>
            <p:spPr>
              <a:xfrm flipH="1">
                <a:off x="1767" y="2288"/>
                <a:ext cx="471" cy="361"/>
              </a:xfrm>
              <a:prstGeom prst="straightConnector1">
                <a:avLst/>
              </a:prstGeom>
              <a:ln w="19050"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22" idx="5"/>
                <a:endCxn id="124" idx="0"/>
              </p:cNvCxnSpPr>
              <p:nvPr/>
            </p:nvCxnSpPr>
            <p:spPr>
              <a:xfrm>
                <a:off x="1762" y="1311"/>
                <a:ext cx="455" cy="314"/>
              </a:xfrm>
              <a:prstGeom prst="straightConnector1">
                <a:avLst/>
              </a:prstGeom>
              <a:ln w="19050"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4" name="Flowchart: Alternate Process 203"/>
            <p:cNvSpPr/>
            <p:nvPr/>
          </p:nvSpPr>
          <p:spPr>
            <a:xfrm rot="5400000">
              <a:off x="2240" y="2731"/>
              <a:ext cx="592" cy="856"/>
            </a:xfrm>
            <a:prstGeom prst="flowChartAlternateProcess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6" name="Flowchart: Alternate Process 205"/>
            <p:cNvSpPr/>
            <p:nvPr/>
          </p:nvSpPr>
          <p:spPr>
            <a:xfrm rot="5400000">
              <a:off x="1827" y="1091"/>
              <a:ext cx="1410" cy="1753"/>
            </a:xfrm>
            <a:prstGeom prst="flowChartAlternateProcess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0">
            <a:off x="4972050" y="38100"/>
            <a:ext cx="1790065" cy="2121535"/>
            <a:chOff x="1018" y="461"/>
            <a:chExt cx="2819" cy="3341"/>
          </a:xfrm>
        </p:grpSpPr>
        <p:sp>
          <p:nvSpPr>
            <p:cNvPr id="4" name="Rectangle 3"/>
            <p:cNvSpPr/>
            <p:nvPr/>
          </p:nvSpPr>
          <p:spPr>
            <a:xfrm>
              <a:off x="3252" y="461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w</a:t>
              </a:r>
              <a:endParaRPr lang="" alt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52" y="852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e</a:t>
              </a:r>
              <a:endParaRPr lang="" alt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52" y="1263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/>
                <a:t>r</a:t>
              </a:r>
              <a:endParaRPr lang="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52" y="1689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52" y="2080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52" y="2491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18" y="1284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8" y="1675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18" y="2086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47" y="2589"/>
              <a:ext cx="585" cy="411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47" y="2980"/>
              <a:ext cx="585" cy="411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47" y="3391"/>
              <a:ext cx="585" cy="411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  <p:cxnSp>
          <p:nvCxnSpPr>
            <p:cNvPr id="16" name="Straight Arrow Connector 15"/>
            <p:cNvCxnSpPr>
              <a:stCxn id="12" idx="2"/>
              <a:endCxn id="13" idx="1"/>
            </p:cNvCxnSpPr>
            <p:nvPr/>
          </p:nvCxnSpPr>
          <p:spPr>
            <a:xfrm>
              <a:off x="1311" y="2497"/>
              <a:ext cx="936" cy="29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1"/>
              <a:endCxn id="13" idx="3"/>
            </p:cNvCxnSpPr>
            <p:nvPr/>
          </p:nvCxnSpPr>
          <p:spPr>
            <a:xfrm flipH="1">
              <a:off x="2832" y="2697"/>
              <a:ext cx="420" cy="9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0" idx="3"/>
            </p:cNvCxnSpPr>
            <p:nvPr/>
          </p:nvCxnSpPr>
          <p:spPr>
            <a:xfrm flipH="1" flipV="1">
              <a:off x="1603" y="1490"/>
              <a:ext cx="1618" cy="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3252" y="488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52" y="879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52" y="1290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252" y="1716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252" y="2107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52" y="2518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7015" y="422910"/>
            <a:ext cx="1113155" cy="1399540"/>
            <a:chOff x="391" y="5734"/>
            <a:chExt cx="1753" cy="2204"/>
          </a:xfrm>
        </p:grpSpPr>
        <p:grpSp>
          <p:nvGrpSpPr>
            <p:cNvPr id="76" name="Group 75"/>
            <p:cNvGrpSpPr/>
            <p:nvPr/>
          </p:nvGrpSpPr>
          <p:grpSpPr>
            <a:xfrm>
              <a:off x="451" y="5770"/>
              <a:ext cx="1647" cy="2121"/>
              <a:chOff x="474" y="745"/>
              <a:chExt cx="2089" cy="2469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1169" y="745"/>
                <a:ext cx="695" cy="6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</a:t>
                </a:r>
                <a:endParaRPr lang="en-US" alt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74" y="1640"/>
                <a:ext cx="695" cy="6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1</a:t>
                </a:r>
                <a:endParaRPr lang="en-US" alt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869" y="1625"/>
                <a:ext cx="695" cy="6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2</a:t>
                </a:r>
                <a:endParaRPr lang="en-US" alt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174" y="2552"/>
                <a:ext cx="695" cy="6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3</a:t>
                </a:r>
                <a:endParaRPr lang="en-US" altLang="en-US"/>
              </a:p>
            </p:txBody>
          </p:sp>
          <p:cxnSp>
            <p:nvCxnSpPr>
              <p:cNvPr id="81" name="Straight Arrow Connector 80"/>
              <p:cNvCxnSpPr>
                <a:stCxn id="77" idx="3"/>
                <a:endCxn id="78" idx="0"/>
              </p:cNvCxnSpPr>
              <p:nvPr/>
            </p:nvCxnSpPr>
            <p:spPr>
              <a:xfrm flipH="1">
                <a:off x="822" y="1311"/>
                <a:ext cx="449" cy="329"/>
              </a:xfrm>
              <a:prstGeom prst="straightConnector1">
                <a:avLst/>
              </a:prstGeom>
              <a:ln w="19050"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>
                <a:stCxn id="78" idx="4"/>
                <a:endCxn id="80" idx="1"/>
              </p:cNvCxnSpPr>
              <p:nvPr/>
            </p:nvCxnSpPr>
            <p:spPr>
              <a:xfrm>
                <a:off x="822" y="2303"/>
                <a:ext cx="454" cy="346"/>
              </a:xfrm>
              <a:prstGeom prst="straightConnector1">
                <a:avLst/>
              </a:prstGeom>
              <a:ln w="19050"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endCxn id="80" idx="7"/>
              </p:cNvCxnSpPr>
              <p:nvPr/>
            </p:nvCxnSpPr>
            <p:spPr>
              <a:xfrm flipH="1">
                <a:off x="1767" y="2288"/>
                <a:ext cx="471" cy="361"/>
              </a:xfrm>
              <a:prstGeom prst="straightConnector1">
                <a:avLst/>
              </a:prstGeom>
              <a:ln w="19050"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7" idx="5"/>
                <a:endCxn id="79" idx="0"/>
              </p:cNvCxnSpPr>
              <p:nvPr/>
            </p:nvCxnSpPr>
            <p:spPr>
              <a:xfrm>
                <a:off x="1762" y="1311"/>
                <a:ext cx="455" cy="314"/>
              </a:xfrm>
              <a:prstGeom prst="straightConnector1">
                <a:avLst/>
              </a:prstGeom>
              <a:ln w="19050"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Flowchart: Alternate Process 20"/>
            <p:cNvSpPr/>
            <p:nvPr/>
          </p:nvSpPr>
          <p:spPr>
            <a:xfrm rot="5400000">
              <a:off x="165" y="5959"/>
              <a:ext cx="2204" cy="1753"/>
            </a:xfrm>
            <a:prstGeom prst="flowChartAlternateProcess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416175" y="80010"/>
            <a:ext cx="371475" cy="2414270"/>
            <a:chOff x="3709" y="3481"/>
            <a:chExt cx="585" cy="3802"/>
          </a:xfrm>
        </p:grpSpPr>
        <p:grpSp>
          <p:nvGrpSpPr>
            <p:cNvPr id="26" name="Group 25"/>
            <p:cNvGrpSpPr/>
            <p:nvPr/>
          </p:nvGrpSpPr>
          <p:grpSpPr>
            <a:xfrm>
              <a:off x="3709" y="3481"/>
              <a:ext cx="584" cy="1212"/>
              <a:chOff x="3709" y="3841"/>
              <a:chExt cx="584" cy="121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709" y="3841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709" y="4232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09" y="4643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709" y="6070"/>
              <a:ext cx="585" cy="1213"/>
              <a:chOff x="3709" y="2881"/>
              <a:chExt cx="585" cy="121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709" y="2881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709" y="3272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709" y="3683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06705" y="2881630"/>
            <a:ext cx="1045210" cy="1569085"/>
            <a:chOff x="2928" y="710"/>
            <a:chExt cx="1646" cy="2471"/>
          </a:xfrm>
        </p:grpSpPr>
        <p:sp>
          <p:nvSpPr>
            <p:cNvPr id="152" name="Flowchart: Alternate Process 151"/>
            <p:cNvSpPr/>
            <p:nvPr/>
          </p:nvSpPr>
          <p:spPr>
            <a:xfrm rot="2520000">
              <a:off x="3658" y="1429"/>
              <a:ext cx="748" cy="1753"/>
            </a:xfrm>
            <a:prstGeom prst="flowChartAlternateProcess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928" y="920"/>
              <a:ext cx="1647" cy="2121"/>
              <a:chOff x="474" y="745"/>
              <a:chExt cx="2089" cy="2469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1169" y="745"/>
                <a:ext cx="695" cy="6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</a:t>
                </a:r>
                <a:endParaRPr lang="en-US" alt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474" y="1640"/>
                <a:ext cx="695" cy="6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1</a:t>
                </a:r>
                <a:endParaRPr lang="en-US" alt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869" y="1625"/>
                <a:ext cx="695" cy="6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2</a:t>
                </a:r>
                <a:endParaRPr lang="en-US" alt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174" y="2552"/>
                <a:ext cx="695" cy="6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3</a:t>
                </a:r>
                <a:endParaRPr lang="en-US" altLang="en-US"/>
              </a:p>
            </p:txBody>
          </p:sp>
          <p:cxnSp>
            <p:nvCxnSpPr>
              <p:cNvPr id="160" name="Straight Arrow Connector 159"/>
              <p:cNvCxnSpPr>
                <a:stCxn id="156" idx="3"/>
                <a:endCxn id="157" idx="0"/>
              </p:cNvCxnSpPr>
              <p:nvPr/>
            </p:nvCxnSpPr>
            <p:spPr>
              <a:xfrm flipH="1">
                <a:off x="822" y="1311"/>
                <a:ext cx="449" cy="329"/>
              </a:xfrm>
              <a:prstGeom prst="straightConnector1">
                <a:avLst/>
              </a:prstGeom>
              <a:ln w="19050"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>
                <a:stCxn id="157" idx="4"/>
                <a:endCxn id="159" idx="1"/>
              </p:cNvCxnSpPr>
              <p:nvPr/>
            </p:nvCxnSpPr>
            <p:spPr>
              <a:xfrm>
                <a:off x="822" y="2303"/>
                <a:ext cx="454" cy="346"/>
              </a:xfrm>
              <a:prstGeom prst="straightConnector1">
                <a:avLst/>
              </a:prstGeom>
              <a:ln w="19050"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>
                <a:endCxn id="159" idx="7"/>
              </p:cNvCxnSpPr>
              <p:nvPr/>
            </p:nvCxnSpPr>
            <p:spPr>
              <a:xfrm flipH="1">
                <a:off x="1767" y="2288"/>
                <a:ext cx="471" cy="361"/>
              </a:xfrm>
              <a:prstGeom prst="straightConnector1">
                <a:avLst/>
              </a:prstGeom>
              <a:ln w="19050"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56" idx="5"/>
                <a:endCxn id="158" idx="0"/>
              </p:cNvCxnSpPr>
              <p:nvPr/>
            </p:nvCxnSpPr>
            <p:spPr>
              <a:xfrm>
                <a:off x="1762" y="1311"/>
                <a:ext cx="455" cy="314"/>
              </a:xfrm>
              <a:prstGeom prst="straightConnector1">
                <a:avLst/>
              </a:prstGeom>
              <a:ln w="19050"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1" name="Flowchart: Alternate Process 190"/>
            <p:cNvSpPr/>
            <p:nvPr/>
          </p:nvSpPr>
          <p:spPr>
            <a:xfrm rot="2520000">
              <a:off x="3094" y="710"/>
              <a:ext cx="748" cy="1753"/>
            </a:xfrm>
            <a:prstGeom prst="flowChartAlternateProcess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802765" y="2813050"/>
            <a:ext cx="370840" cy="1546225"/>
            <a:chOff x="4248" y="4191"/>
            <a:chExt cx="584" cy="2435"/>
          </a:xfrm>
        </p:grpSpPr>
        <p:grpSp>
          <p:nvGrpSpPr>
            <p:cNvPr id="44" name="Group 43"/>
            <p:cNvGrpSpPr/>
            <p:nvPr/>
          </p:nvGrpSpPr>
          <p:grpSpPr>
            <a:xfrm>
              <a:off x="4248" y="4191"/>
              <a:ext cx="584" cy="1212"/>
              <a:chOff x="4043" y="4294"/>
              <a:chExt cx="584" cy="121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043" y="4294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043" y="4685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043" y="5096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248" y="5414"/>
              <a:ext cx="584" cy="1212"/>
              <a:chOff x="4043" y="4294"/>
              <a:chExt cx="584" cy="121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4043" y="4294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043" y="4685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043" y="5096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2954655" y="3058160"/>
            <a:ext cx="370840" cy="1549400"/>
            <a:chOff x="5903" y="948"/>
            <a:chExt cx="584" cy="2440"/>
          </a:xfrm>
        </p:grpSpPr>
        <p:sp>
          <p:nvSpPr>
            <p:cNvPr id="55" name="Rectangle 54"/>
            <p:cNvSpPr/>
            <p:nvPr/>
          </p:nvSpPr>
          <p:spPr>
            <a:xfrm>
              <a:off x="5903" y="948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03" y="1339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903" y="1750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903" y="2176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903" y="2567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03" y="2978"/>
              <a:ext cx="585" cy="411"/>
            </a:xfrm>
            <a:prstGeom prst="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</p:grpSp>
      <p:cxnSp>
        <p:nvCxnSpPr>
          <p:cNvPr id="62" name="Straight Arrow Connector 61"/>
          <p:cNvCxnSpPr/>
          <p:nvPr/>
        </p:nvCxnSpPr>
        <p:spPr>
          <a:xfrm flipV="1">
            <a:off x="2174240" y="3248025"/>
            <a:ext cx="726440" cy="2381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151380" y="3968750"/>
            <a:ext cx="803275" cy="2546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562350" y="2947670"/>
            <a:ext cx="1157605" cy="1443990"/>
            <a:chOff x="7772" y="5733"/>
            <a:chExt cx="1752" cy="2157"/>
          </a:xfrm>
        </p:grpSpPr>
        <p:grpSp>
          <p:nvGrpSpPr>
            <p:cNvPr id="103" name="Group 102"/>
            <p:cNvGrpSpPr/>
            <p:nvPr/>
          </p:nvGrpSpPr>
          <p:grpSpPr>
            <a:xfrm>
              <a:off x="7863" y="5770"/>
              <a:ext cx="1647" cy="2121"/>
              <a:chOff x="474" y="745"/>
              <a:chExt cx="2089" cy="2469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1169" y="745"/>
                <a:ext cx="695" cy="6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0</a:t>
                </a:r>
                <a:endParaRPr lang="en-US" alt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474" y="1640"/>
                <a:ext cx="695" cy="6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1</a:t>
                </a:r>
                <a:endParaRPr lang="en-US" alt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869" y="1625"/>
                <a:ext cx="695" cy="6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2</a:t>
                </a:r>
                <a:endParaRPr lang="en-US" alt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174" y="2552"/>
                <a:ext cx="695" cy="663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3</a:t>
                </a:r>
                <a:endParaRPr lang="en-US" altLang="en-US"/>
              </a:p>
            </p:txBody>
          </p:sp>
          <p:cxnSp>
            <p:nvCxnSpPr>
              <p:cNvPr id="108" name="Straight Arrow Connector 107"/>
              <p:cNvCxnSpPr>
                <a:stCxn id="104" idx="3"/>
                <a:endCxn id="105" idx="0"/>
              </p:cNvCxnSpPr>
              <p:nvPr/>
            </p:nvCxnSpPr>
            <p:spPr>
              <a:xfrm flipH="1">
                <a:off x="822" y="1311"/>
                <a:ext cx="449" cy="329"/>
              </a:xfrm>
              <a:prstGeom prst="straightConnector1">
                <a:avLst/>
              </a:prstGeom>
              <a:ln w="19050"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105" idx="4"/>
                <a:endCxn id="107" idx="1"/>
              </p:cNvCxnSpPr>
              <p:nvPr/>
            </p:nvCxnSpPr>
            <p:spPr>
              <a:xfrm>
                <a:off x="822" y="2303"/>
                <a:ext cx="454" cy="346"/>
              </a:xfrm>
              <a:prstGeom prst="straightConnector1">
                <a:avLst/>
              </a:prstGeom>
              <a:ln w="19050"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endCxn id="107" idx="7"/>
              </p:cNvCxnSpPr>
              <p:nvPr/>
            </p:nvCxnSpPr>
            <p:spPr>
              <a:xfrm flipH="1">
                <a:off x="1767" y="2288"/>
                <a:ext cx="471" cy="361"/>
              </a:xfrm>
              <a:prstGeom prst="straightConnector1">
                <a:avLst/>
              </a:prstGeom>
              <a:ln w="19050"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104" idx="5"/>
                <a:endCxn id="106" idx="0"/>
              </p:cNvCxnSpPr>
              <p:nvPr/>
            </p:nvCxnSpPr>
            <p:spPr>
              <a:xfrm>
                <a:off x="1762" y="1311"/>
                <a:ext cx="455" cy="314"/>
              </a:xfrm>
              <a:prstGeom prst="straightConnector1">
                <a:avLst/>
              </a:prstGeom>
              <a:ln w="19050">
                <a:headEnd type="none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9" name="Flowchart: Alternate Process 198"/>
            <p:cNvSpPr/>
            <p:nvPr/>
          </p:nvSpPr>
          <p:spPr>
            <a:xfrm rot="5400000">
              <a:off x="8274" y="5934"/>
              <a:ext cx="748" cy="1753"/>
            </a:xfrm>
            <a:prstGeom prst="flowChartAlternateProcess">
              <a:avLst/>
            </a:prstGeom>
            <a:noFill/>
            <a:ln w="2857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5" name="Flowchart: Alternate Process 204"/>
            <p:cNvSpPr/>
            <p:nvPr/>
          </p:nvSpPr>
          <p:spPr>
            <a:xfrm rot="5400000">
              <a:off x="8383" y="7138"/>
              <a:ext cx="592" cy="856"/>
            </a:xfrm>
            <a:prstGeom prst="flowChartAlternateProcess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2" name="Flowchart: Alternate Process 211"/>
            <p:cNvSpPr/>
            <p:nvPr/>
          </p:nvSpPr>
          <p:spPr>
            <a:xfrm rot="5400000">
              <a:off x="8393" y="5601"/>
              <a:ext cx="592" cy="856"/>
            </a:xfrm>
            <a:prstGeom prst="flowChartAlternateProcess">
              <a:avLst/>
            </a:prstGeom>
            <a:noFill/>
            <a:ln w="2857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5194935" y="2361565"/>
            <a:ext cx="1432560" cy="2550795"/>
            <a:chOff x="9248" y="4564"/>
            <a:chExt cx="2256" cy="4017"/>
          </a:xfrm>
        </p:grpSpPr>
        <p:grpSp>
          <p:nvGrpSpPr>
            <p:cNvPr id="69" name="Group 68"/>
            <p:cNvGrpSpPr/>
            <p:nvPr/>
          </p:nvGrpSpPr>
          <p:grpSpPr>
            <a:xfrm>
              <a:off x="10100" y="4564"/>
              <a:ext cx="584" cy="1212"/>
              <a:chOff x="4898" y="2644"/>
              <a:chExt cx="584" cy="121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898" y="2644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898" y="3035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898" y="3446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9248" y="5851"/>
              <a:ext cx="584" cy="1212"/>
              <a:chOff x="3669" y="1339"/>
              <a:chExt cx="584" cy="1212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3669" y="1339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669" y="1730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669" y="2141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0920" y="5882"/>
              <a:ext cx="584" cy="1212"/>
              <a:chOff x="3669" y="1339"/>
              <a:chExt cx="584" cy="121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669" y="1339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669" y="1730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669" y="2141"/>
                <a:ext cx="585" cy="411"/>
              </a:xfrm>
              <a:prstGeom prst="rect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0130" y="7369"/>
              <a:ext cx="584" cy="1212"/>
              <a:chOff x="4898" y="2644"/>
              <a:chExt cx="584" cy="121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98" y="2644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w</a:t>
                </a:r>
                <a:endParaRPr lang="en-US" alt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898" y="3035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e</a:t>
                </a:r>
                <a:endParaRPr lang="en-US" alt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898" y="3446"/>
                <a:ext cx="585" cy="411"/>
              </a:xfrm>
              <a:prstGeom prst="rect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en-US"/>
                  <a:t>r</a:t>
                </a:r>
                <a:endParaRPr lang="en-US" altLang="en-US"/>
              </a:p>
            </p:txBody>
          </p:sp>
        </p:grpSp>
        <p:cxnSp>
          <p:nvCxnSpPr>
            <p:cNvPr id="91" name="Straight Arrow Connector 90"/>
            <p:cNvCxnSpPr>
              <a:stCxn id="68" idx="1"/>
            </p:cNvCxnSpPr>
            <p:nvPr/>
          </p:nvCxnSpPr>
          <p:spPr>
            <a:xfrm flipH="1">
              <a:off x="9530" y="5572"/>
              <a:ext cx="570" cy="23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10715" y="5551"/>
              <a:ext cx="478" cy="3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88" idx="1"/>
            </p:cNvCxnSpPr>
            <p:nvPr/>
          </p:nvCxnSpPr>
          <p:spPr>
            <a:xfrm>
              <a:off x="9659" y="7095"/>
              <a:ext cx="471" cy="48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endCxn id="88" idx="3"/>
            </p:cNvCxnSpPr>
            <p:nvPr/>
          </p:nvCxnSpPr>
          <p:spPr>
            <a:xfrm flipH="1">
              <a:off x="10715" y="7109"/>
              <a:ext cx="478" cy="46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7" name="Multiply 96"/>
          <p:cNvSpPr/>
          <p:nvPr/>
        </p:nvSpPr>
        <p:spPr>
          <a:xfrm>
            <a:off x="6762115" y="568325"/>
            <a:ext cx="391160" cy="291465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" name="Multiply 97"/>
          <p:cNvSpPr/>
          <p:nvPr/>
        </p:nvSpPr>
        <p:spPr>
          <a:xfrm>
            <a:off x="4952365" y="286385"/>
            <a:ext cx="391160" cy="291465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" name="Multiply 98"/>
          <p:cNvSpPr/>
          <p:nvPr/>
        </p:nvSpPr>
        <p:spPr>
          <a:xfrm>
            <a:off x="6762115" y="817880"/>
            <a:ext cx="391160" cy="291465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0" name="Multiply 99"/>
          <p:cNvSpPr/>
          <p:nvPr/>
        </p:nvSpPr>
        <p:spPr>
          <a:xfrm>
            <a:off x="2025015" y="1793240"/>
            <a:ext cx="391160" cy="291465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Multiply 101"/>
          <p:cNvSpPr/>
          <p:nvPr/>
        </p:nvSpPr>
        <p:spPr>
          <a:xfrm>
            <a:off x="2263775" y="892175"/>
            <a:ext cx="391160" cy="291465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Multiply 111"/>
          <p:cNvSpPr/>
          <p:nvPr/>
        </p:nvSpPr>
        <p:spPr>
          <a:xfrm>
            <a:off x="2792730" y="481330"/>
            <a:ext cx="391160" cy="291465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Multiply 112"/>
          <p:cNvSpPr/>
          <p:nvPr/>
        </p:nvSpPr>
        <p:spPr>
          <a:xfrm>
            <a:off x="2573020" y="892175"/>
            <a:ext cx="391160" cy="291465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7" name="Group 116"/>
          <p:cNvGrpSpPr/>
          <p:nvPr/>
        </p:nvGrpSpPr>
        <p:grpSpPr>
          <a:xfrm>
            <a:off x="1901825" y="892175"/>
            <a:ext cx="370840" cy="769620"/>
            <a:chOff x="4495" y="1315"/>
            <a:chExt cx="584" cy="1212"/>
          </a:xfrm>
        </p:grpSpPr>
        <p:sp>
          <p:nvSpPr>
            <p:cNvPr id="114" name="Rectangle 113"/>
            <p:cNvSpPr/>
            <p:nvPr/>
          </p:nvSpPr>
          <p:spPr>
            <a:xfrm>
              <a:off x="4495" y="1315"/>
              <a:ext cx="585" cy="411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495" y="1706"/>
              <a:ext cx="585" cy="411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495" y="2117"/>
              <a:ext cx="585" cy="411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935605" y="873125"/>
            <a:ext cx="370840" cy="769620"/>
            <a:chOff x="4495" y="2479"/>
            <a:chExt cx="584" cy="1212"/>
          </a:xfrm>
        </p:grpSpPr>
        <p:sp>
          <p:nvSpPr>
            <p:cNvPr id="118" name="Rectangle 117"/>
            <p:cNvSpPr/>
            <p:nvPr/>
          </p:nvSpPr>
          <p:spPr>
            <a:xfrm>
              <a:off x="4495" y="2479"/>
              <a:ext cx="585" cy="411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w</a:t>
              </a:r>
              <a:endParaRPr lang="en-US" alt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495" y="2870"/>
              <a:ext cx="585" cy="411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e</a:t>
              </a:r>
              <a:endParaRPr lang="en-US" alt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495" y="3281"/>
              <a:ext cx="585" cy="411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/>
                <a:t>r</a:t>
              </a:r>
              <a:endParaRPr lang="en-US" altLang="en-US"/>
            </a:p>
          </p:txBody>
        </p:sp>
      </p:grpSp>
      <p:cxnSp>
        <p:nvCxnSpPr>
          <p:cNvPr id="131" name="Straight Arrow Connector 130"/>
          <p:cNvCxnSpPr/>
          <p:nvPr/>
        </p:nvCxnSpPr>
        <p:spPr>
          <a:xfrm>
            <a:off x="2135505" y="1650365"/>
            <a:ext cx="280670" cy="2044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816225" y="694690"/>
            <a:ext cx="280670" cy="2044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2087880" y="721360"/>
            <a:ext cx="328295" cy="17081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2792730" y="1667510"/>
            <a:ext cx="328295" cy="17081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5" name="Multiply 134"/>
          <p:cNvSpPr/>
          <p:nvPr/>
        </p:nvSpPr>
        <p:spPr>
          <a:xfrm>
            <a:off x="2263775" y="1382395"/>
            <a:ext cx="391160" cy="291465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Multiply 135"/>
          <p:cNvSpPr/>
          <p:nvPr/>
        </p:nvSpPr>
        <p:spPr>
          <a:xfrm>
            <a:off x="2563495" y="1370965"/>
            <a:ext cx="391160" cy="291465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Text Box 136"/>
          <p:cNvSpPr txBox="1"/>
          <p:nvPr/>
        </p:nvSpPr>
        <p:spPr>
          <a:xfrm>
            <a:off x="654685" y="1993265"/>
            <a:ext cx="119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(1)</a:t>
            </a:r>
            <a:endParaRPr lang="" altLang="en-US"/>
          </a:p>
        </p:txBody>
      </p:sp>
      <p:sp>
        <p:nvSpPr>
          <p:cNvPr id="138" name="Text Box 137"/>
          <p:cNvSpPr txBox="1"/>
          <p:nvPr/>
        </p:nvSpPr>
        <p:spPr>
          <a:xfrm>
            <a:off x="633095" y="4789805"/>
            <a:ext cx="119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</a:t>
            </a:r>
            <a:r>
              <a:rPr lang="" altLang="en-US"/>
              <a:t>3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139" name="Text Box 138"/>
          <p:cNvSpPr txBox="1"/>
          <p:nvPr/>
        </p:nvSpPr>
        <p:spPr>
          <a:xfrm>
            <a:off x="3905250" y="1993265"/>
            <a:ext cx="119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</a:t>
            </a:r>
            <a:r>
              <a:rPr lang="" altLang="en-US"/>
              <a:t>2</a:t>
            </a:r>
            <a:r>
              <a:rPr lang="en-US" altLang="en-US"/>
              <a:t>)</a:t>
            </a:r>
            <a:endParaRPr lang="en-US" altLang="en-US"/>
          </a:p>
        </p:txBody>
      </p:sp>
      <p:sp>
        <p:nvSpPr>
          <p:cNvPr id="140" name="Text Box 139"/>
          <p:cNvSpPr txBox="1"/>
          <p:nvPr/>
        </p:nvSpPr>
        <p:spPr>
          <a:xfrm>
            <a:off x="3973195" y="4789805"/>
            <a:ext cx="119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(</a:t>
            </a:r>
            <a:r>
              <a:rPr lang="" altLang="en-US"/>
              <a:t>4</a:t>
            </a:r>
            <a:r>
              <a:rPr lang="en-US" altLang="en-US"/>
              <a:t>)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Presentation</Application>
  <PresentationFormat>Widescreen</PresentationFormat>
  <Paragraphs>148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微软雅黑</vt:lpstr>
      <vt:lpstr>Monospace</vt:lpstr>
      <vt:lpstr>Webdings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anirban</dc:creator>
  <cp:lastModifiedBy>anirban</cp:lastModifiedBy>
  <cp:revision>4</cp:revision>
  <dcterms:created xsi:type="dcterms:W3CDTF">2019-12-19T10:49:06Z</dcterms:created>
  <dcterms:modified xsi:type="dcterms:W3CDTF">2019-12-19T10:49:06Z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