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09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Connector 3"/>
          <p:cNvSpPr/>
          <p:nvPr/>
        </p:nvSpPr>
        <p:spPr>
          <a:xfrm>
            <a:off x="1058545" y="2350770"/>
            <a:ext cx="37719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502535" y="2350770"/>
            <a:ext cx="37719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2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1056640" y="3867785"/>
            <a:ext cx="37719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3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803275" y="2151380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7"/>
          </p:cNvCxnSpPr>
          <p:nvPr/>
        </p:nvCxnSpPr>
        <p:spPr>
          <a:xfrm flipH="1">
            <a:off x="1380490" y="2124710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73935" y="2160905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06700" y="2133600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60680" y="199199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1297940" y="19843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2052320" y="19843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2806700" y="197802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940435" y="285051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21" name="Straight Arrow Connector 20"/>
          <p:cNvCxnSpPr>
            <a:stCxn id="4" idx="4"/>
          </p:cNvCxnSpPr>
          <p:nvPr/>
        </p:nvCxnSpPr>
        <p:spPr>
          <a:xfrm>
            <a:off x="1247140" y="2639060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84425" y="285051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91765" y="264858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56945" y="4384040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46505" y="4165600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42695" y="354838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49960" y="339280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2383790" y="337375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cxnSp>
        <p:nvCxnSpPr>
          <p:cNvPr id="30" name="Straight Arrow Connector 29"/>
          <p:cNvCxnSpPr>
            <a:endCxn id="27" idx="0"/>
          </p:cNvCxnSpPr>
          <p:nvPr/>
        </p:nvCxnSpPr>
        <p:spPr>
          <a:xfrm>
            <a:off x="1247775" y="2996565"/>
            <a:ext cx="9525" cy="38671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2691130" y="2973070"/>
            <a:ext cx="4445" cy="3911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87320" y="354838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2500630" y="3839210"/>
            <a:ext cx="37719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4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85415" y="415607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99030" y="43592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747520" y="934720"/>
            <a:ext cx="37719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0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1492250" y="735330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7"/>
          </p:cNvCxnSpPr>
          <p:nvPr/>
        </p:nvCxnSpPr>
        <p:spPr>
          <a:xfrm flipH="1">
            <a:off x="2069465" y="708660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49655" y="57594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2063115" y="56832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629410" y="143446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cxnSp>
        <p:nvCxnSpPr>
          <p:cNvPr id="38" name="Straight Arrow Connector 37"/>
          <p:cNvCxnSpPr>
            <a:stCxn id="11" idx="4"/>
          </p:cNvCxnSpPr>
          <p:nvPr/>
        </p:nvCxnSpPr>
        <p:spPr>
          <a:xfrm>
            <a:off x="1936115" y="1223010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17" idx="0"/>
          </p:cNvCxnSpPr>
          <p:nvPr/>
        </p:nvCxnSpPr>
        <p:spPr>
          <a:xfrm flipH="1">
            <a:off x="1605280" y="1580515"/>
            <a:ext cx="331470" cy="3943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986915" y="1590040"/>
            <a:ext cx="354330" cy="3562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0660" y="350520"/>
            <a:ext cx="3662680" cy="133604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0660" y="1807210"/>
            <a:ext cx="3662680" cy="1324610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0660" y="3247390"/>
            <a:ext cx="3662680" cy="1538605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354455" y="184785"/>
            <a:ext cx="4445" cy="3911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379980" y="186690"/>
            <a:ext cx="4445" cy="3911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238250" y="4539615"/>
            <a:ext cx="4445" cy="3911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703830" y="4539615"/>
            <a:ext cx="4445" cy="3911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2751455" y="131826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FRONT(T)</a:t>
            </a:r>
            <a:endParaRPr lang="en-US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3131185" y="270573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IN(T)</a:t>
            </a:r>
            <a:endParaRPr lang="en-US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3062605" y="430466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END(T)</a:t>
            </a:r>
            <a:endParaRPr lang="en-US" altLang="en-US"/>
          </a:p>
        </p:txBody>
      </p:sp>
      <p:grpSp>
        <p:nvGrpSpPr>
          <p:cNvPr id="94" name="Group 93"/>
          <p:cNvGrpSpPr/>
          <p:nvPr/>
        </p:nvGrpSpPr>
        <p:grpSpPr>
          <a:xfrm>
            <a:off x="4961255" y="194310"/>
            <a:ext cx="621030" cy="1511935"/>
            <a:chOff x="7663" y="456"/>
            <a:chExt cx="978" cy="2381"/>
          </a:xfrm>
        </p:grpSpPr>
        <p:sp>
          <p:nvSpPr>
            <p:cNvPr id="54" name="Rectangle 53"/>
            <p:cNvSpPr/>
            <p:nvPr/>
          </p:nvSpPr>
          <p:spPr>
            <a:xfrm>
              <a:off x="7663" y="456"/>
              <a:ext cx="979" cy="61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w</a:t>
              </a:r>
              <a:r>
                <a:rPr lang="en-US" altLang="en-US" b="1" baseline="-25000"/>
                <a:t>0</a:t>
              </a:r>
              <a:r>
                <a:rPr lang="en-US" altLang="en-US" b="1" baseline="30000"/>
                <a:t>(0)</a:t>
              </a:r>
              <a:endParaRPr lang="en-US" altLang="en-US" b="1" baseline="300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63" y="2329"/>
              <a:ext cx="978" cy="50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e</a:t>
              </a:r>
              <a:r>
                <a:rPr lang="en-US" altLang="en-US" b="1" baseline="30000"/>
                <a:t>(0)</a:t>
              </a:r>
              <a:endParaRPr lang="en-US" altLang="en-US" b="1" baseline="30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63" y="1075"/>
              <a:ext cx="979" cy="61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w</a:t>
              </a:r>
              <a:r>
                <a:rPr lang="en-US" altLang="en-US" b="1" baseline="-25000"/>
                <a:t>1</a:t>
              </a:r>
              <a:r>
                <a:rPr lang="en-US" altLang="en-US" b="1" baseline="30000"/>
                <a:t>(0)</a:t>
              </a:r>
              <a:endParaRPr lang="en-US" altLang="en-US" b="1" baseline="300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63" y="1700"/>
              <a:ext cx="979" cy="61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b</a:t>
              </a:r>
              <a:endParaRPr lang="en-US" altLang="en-US" b="1" baseline="3000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062095" y="1705610"/>
            <a:ext cx="622300" cy="1057275"/>
            <a:chOff x="6522" y="3151"/>
            <a:chExt cx="980" cy="1665"/>
          </a:xfrm>
        </p:grpSpPr>
        <p:sp>
          <p:nvSpPr>
            <p:cNvPr id="72" name="Rectangle 71"/>
            <p:cNvSpPr/>
            <p:nvPr/>
          </p:nvSpPr>
          <p:spPr>
            <a:xfrm>
              <a:off x="6522" y="3151"/>
              <a:ext cx="979" cy="61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w</a:t>
              </a:r>
              <a:r>
                <a:rPr lang="en-US" altLang="en-US" b="1" baseline="-25000"/>
                <a:t>0</a:t>
              </a:r>
              <a:r>
                <a:rPr lang="en-US" altLang="en-US" b="1" baseline="30000"/>
                <a:t>(1)</a:t>
              </a:r>
              <a:endParaRPr lang="en-US" altLang="en-US" b="1" baseline="30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23" y="3747"/>
              <a:ext cx="979" cy="56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b</a:t>
              </a:r>
              <a:endParaRPr lang="en-US" altLang="en-US" b="1" baseline="30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524" y="4308"/>
              <a:ext cx="978" cy="50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e</a:t>
              </a:r>
              <a:r>
                <a:rPr lang="en-US" altLang="en-US" b="1" baseline="30000"/>
                <a:t>(1)</a:t>
              </a:r>
              <a:endParaRPr lang="en-US" altLang="en-US" b="1" baseline="3000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961255" y="1706245"/>
            <a:ext cx="621030" cy="1020445"/>
            <a:chOff x="7019" y="6496"/>
            <a:chExt cx="978" cy="1607"/>
          </a:xfrm>
        </p:grpSpPr>
        <p:sp>
          <p:nvSpPr>
            <p:cNvPr id="75" name="Rectangle 74"/>
            <p:cNvSpPr/>
            <p:nvPr/>
          </p:nvSpPr>
          <p:spPr>
            <a:xfrm>
              <a:off x="7019" y="6496"/>
              <a:ext cx="978" cy="50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e</a:t>
              </a:r>
              <a:r>
                <a:rPr lang="en-US" altLang="en-US" b="1" baseline="30000"/>
                <a:t>(4)</a:t>
              </a:r>
              <a:endParaRPr lang="en-US" altLang="en-US" b="1" baseline="300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19" y="6979"/>
              <a:ext cx="979" cy="56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b</a:t>
              </a:r>
              <a:endParaRPr lang="en-US" altLang="en-US" b="1" baseline="300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19" y="7541"/>
              <a:ext cx="979" cy="56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r</a:t>
              </a:r>
              <a:r>
                <a:rPr lang="en-US" altLang="en-US" b="1" baseline="-25000"/>
                <a:t>1</a:t>
              </a:r>
              <a:r>
                <a:rPr lang="en-US" altLang="en-US" b="1" baseline="30000"/>
                <a:t>(4)</a:t>
              </a:r>
              <a:endParaRPr lang="en-US" altLang="en-US" b="1" baseline="3000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911850" y="1691640"/>
            <a:ext cx="621665" cy="1057910"/>
            <a:chOff x="8821" y="3151"/>
            <a:chExt cx="979" cy="1666"/>
          </a:xfrm>
        </p:grpSpPr>
        <p:sp>
          <p:nvSpPr>
            <p:cNvPr id="78" name="Rectangle 77"/>
            <p:cNvSpPr/>
            <p:nvPr/>
          </p:nvSpPr>
          <p:spPr>
            <a:xfrm>
              <a:off x="8822" y="3151"/>
              <a:ext cx="979" cy="61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w</a:t>
              </a:r>
              <a:r>
                <a:rPr lang="en-US" altLang="en-US" b="1" baseline="-25000"/>
                <a:t>1</a:t>
              </a:r>
              <a:r>
                <a:rPr lang="en-US" altLang="en-US" b="1" baseline="30000"/>
                <a:t>(2)</a:t>
              </a:r>
              <a:endParaRPr lang="en-US" altLang="en-US" b="1" baseline="300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821" y="4309"/>
              <a:ext cx="978" cy="50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e</a:t>
              </a:r>
              <a:r>
                <a:rPr lang="en-US" altLang="en-US" b="1" baseline="30000"/>
                <a:t>(2)</a:t>
              </a:r>
              <a:endParaRPr lang="en-US" altLang="en-US" b="1" baseline="30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822" y="3746"/>
              <a:ext cx="979" cy="56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b</a:t>
              </a:r>
              <a:endParaRPr lang="en-US" altLang="en-US" b="1" baseline="30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69715" y="3117850"/>
            <a:ext cx="621030" cy="1020445"/>
            <a:chOff x="7019" y="6496"/>
            <a:chExt cx="978" cy="1607"/>
          </a:xfrm>
        </p:grpSpPr>
        <p:sp>
          <p:nvSpPr>
            <p:cNvPr id="83" name="Rectangle 82"/>
            <p:cNvSpPr/>
            <p:nvPr/>
          </p:nvSpPr>
          <p:spPr>
            <a:xfrm>
              <a:off x="7019" y="6496"/>
              <a:ext cx="978" cy="508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e</a:t>
              </a:r>
              <a:r>
                <a:rPr lang="en-US" altLang="en-US" b="1" baseline="30000"/>
                <a:t>(3)</a:t>
              </a:r>
              <a:endParaRPr lang="en-US" altLang="en-US" b="1" baseline="300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19" y="6979"/>
              <a:ext cx="979" cy="56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b</a:t>
              </a:r>
              <a:endParaRPr lang="en-US" altLang="en-US" b="1" baseline="300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019" y="7541"/>
              <a:ext cx="979" cy="562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/>
                <a:t>r</a:t>
              </a:r>
              <a:r>
                <a:rPr lang="en-US" altLang="en-US" b="1" baseline="-25000"/>
                <a:t>1</a:t>
              </a:r>
              <a:r>
                <a:rPr lang="en-US" altLang="en-US" b="1" baseline="30000"/>
                <a:t>(3)</a:t>
              </a:r>
              <a:endParaRPr lang="en-US" altLang="en-US" b="1" baseline="30000"/>
            </a:p>
          </p:txBody>
        </p:sp>
      </p:grpSp>
      <p:cxnSp>
        <p:nvCxnSpPr>
          <p:cNvPr id="86" name="Straight Arrow Connector 85"/>
          <p:cNvCxnSpPr>
            <a:stCxn id="55" idx="1"/>
            <a:endCxn id="74" idx="3"/>
          </p:cNvCxnSpPr>
          <p:nvPr/>
        </p:nvCxnSpPr>
        <p:spPr>
          <a:xfrm flipH="1">
            <a:off x="4684395" y="1544955"/>
            <a:ext cx="276860" cy="105664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5" idx="3"/>
            <a:endCxn id="79" idx="1"/>
          </p:cNvCxnSpPr>
          <p:nvPr/>
        </p:nvCxnSpPr>
        <p:spPr>
          <a:xfrm>
            <a:off x="5582285" y="1544955"/>
            <a:ext cx="329565" cy="104330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445000" y="4337685"/>
            <a:ext cx="1905" cy="2895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 Box 91"/>
          <p:cNvSpPr txBox="1"/>
          <p:nvPr/>
        </p:nvSpPr>
        <p:spPr>
          <a:xfrm>
            <a:off x="3969385" y="4655185"/>
            <a:ext cx="1433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callback()</a:t>
            </a:r>
            <a:endParaRPr lang="en-US" altLang="en-US"/>
          </a:p>
        </p:txBody>
      </p:sp>
      <p:sp>
        <p:nvSpPr>
          <p:cNvPr id="93" name="Text Box 92"/>
          <p:cNvSpPr txBox="1"/>
          <p:nvPr/>
        </p:nvSpPr>
        <p:spPr>
          <a:xfrm>
            <a:off x="4827270" y="3161030"/>
            <a:ext cx="1433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callback()</a:t>
            </a:r>
            <a:endParaRPr lang="en-US" altLang="en-US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5286375" y="2816860"/>
            <a:ext cx="1905" cy="2895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236720" y="423545"/>
            <a:ext cx="447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q</a:t>
            </a:r>
            <a:r>
              <a:rPr lang="en-US" altLang="en-US" sz="2400" b="1" baseline="-25000">
                <a:sym typeface="+mn-ea"/>
              </a:rPr>
              <a:t>0</a:t>
            </a:r>
            <a:endParaRPr lang="en-US" altLang="en-US" sz="2400" b="1" baseline="-25000">
              <a:sym typeface="+mn-ea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4222115" y="1120140"/>
            <a:ext cx="447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q</a:t>
            </a:r>
            <a:r>
              <a:rPr lang="en-US" altLang="en-US" sz="2400" b="1" baseline="-25000">
                <a:sym typeface="+mn-ea"/>
              </a:rPr>
              <a:t>1</a:t>
            </a:r>
            <a:endParaRPr lang="en-US" altLang="en-US" sz="2400" b="1" baseline="-25000">
              <a:sym typeface="+mn-ea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872480" y="1120140"/>
            <a:ext cx="447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sz="2400" b="1">
                <a:sym typeface="+mn-ea"/>
              </a:rPr>
              <a:t>q</a:t>
            </a:r>
            <a:r>
              <a:rPr lang="en-US" altLang="en-US" sz="2400" b="1" baseline="-25000">
                <a:sym typeface="+mn-ea"/>
              </a:rPr>
              <a:t>2</a:t>
            </a:r>
            <a:endParaRPr lang="en-US" altLang="en-US" sz="2400" b="1" baseline="-25000"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70350" y="2749550"/>
            <a:ext cx="621665" cy="35687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/>
              <a:t>b</a:t>
            </a:r>
            <a:endParaRPr lang="en-US" altLang="en-US" b="1" baseline="3000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567680" y="1870710"/>
            <a:ext cx="356870" cy="90805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Presentation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4</cp:revision>
  <dcterms:created xsi:type="dcterms:W3CDTF">2020-05-04T06:11:54Z</dcterms:created>
  <dcterms:modified xsi:type="dcterms:W3CDTF">2020-05-04T06:11:54Z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