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42"/>
        <p:guide pos="3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1788160" y="1461770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1787525" y="2268220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1771015" y="4015105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2493645" y="1466850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48385" y="1466850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1779905" y="3143885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3" name="Oval 12"/>
          <p:cNvSpPr/>
          <p:nvPr/>
        </p:nvSpPr>
        <p:spPr>
          <a:xfrm>
            <a:off x="2253615" y="4752340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774190" y="724535"/>
            <a:ext cx="327025" cy="144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465" y="127952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4260" y="104648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70380" y="102552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2055" y="103632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65885" y="126873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06930" y="127444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62125" y="181610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2190" y="181610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8315" y="2031365"/>
            <a:ext cx="357505" cy="12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51965" y="262636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1330" y="288925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51710" y="509905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38630" y="435102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8630" y="458152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75230" y="181800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61260" y="450532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4" idx="2"/>
            <a:endCxn id="17" idx="0"/>
          </p:cNvCxnSpPr>
          <p:nvPr/>
        </p:nvCxnSpPr>
        <p:spPr>
          <a:xfrm>
            <a:off x="1938020" y="869315"/>
            <a:ext cx="11430" cy="1562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>
            <a:off x="1244600" y="812800"/>
            <a:ext cx="529590" cy="2330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2101215" y="812800"/>
            <a:ext cx="547370" cy="2330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2"/>
          </p:cNvCxnSpPr>
          <p:nvPr/>
        </p:nvCxnSpPr>
        <p:spPr>
          <a:xfrm>
            <a:off x="898525" y="1435735"/>
            <a:ext cx="149860" cy="1682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48130" y="1409065"/>
            <a:ext cx="243205" cy="1733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53615" y="1414145"/>
            <a:ext cx="238760" cy="1447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940560" y="1176655"/>
            <a:ext cx="5080" cy="285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186180" y="1196340"/>
            <a:ext cx="8890" cy="2552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47950" y="1176655"/>
            <a:ext cx="5080" cy="2851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6180" y="1701800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32305" y="169989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47315" y="170878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32305" y="251015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26590" y="340169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</p:cNvCxnSpPr>
          <p:nvPr/>
        </p:nvCxnSpPr>
        <p:spPr>
          <a:xfrm>
            <a:off x="1931035" y="2781935"/>
            <a:ext cx="6985" cy="131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936750" y="194881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37995" y="353631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1170" y="3769995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32940" y="214312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7750" y="297434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2" idx="2"/>
          </p:cNvCxnSpPr>
          <p:nvPr/>
        </p:nvCxnSpPr>
        <p:spPr>
          <a:xfrm flipH="1">
            <a:off x="1178560" y="1971675"/>
            <a:ext cx="12700" cy="1016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0" idx="0"/>
          </p:cNvCxnSpPr>
          <p:nvPr/>
        </p:nvCxnSpPr>
        <p:spPr>
          <a:xfrm>
            <a:off x="2619375" y="1973580"/>
            <a:ext cx="20955" cy="25476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17065" y="367601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17065" y="390969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>
            <a:off x="1233170" y="3114675"/>
            <a:ext cx="546735" cy="1663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36115" y="3028950"/>
            <a:ext cx="6985" cy="131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33" idx="7"/>
          </p:cNvCxnSpPr>
          <p:nvPr/>
        </p:nvCxnSpPr>
        <p:spPr>
          <a:xfrm flipH="1">
            <a:off x="2788920" y="5241290"/>
            <a:ext cx="268605" cy="205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17065" y="4257675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20875" y="4490720"/>
            <a:ext cx="0" cy="1168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8" idx="2"/>
            <a:endCxn id="13" idx="2"/>
          </p:cNvCxnSpPr>
          <p:nvPr/>
        </p:nvCxnSpPr>
        <p:spPr>
          <a:xfrm>
            <a:off x="1917700" y="4737100"/>
            <a:ext cx="335915" cy="152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" idx="2"/>
          </p:cNvCxnSpPr>
          <p:nvPr/>
        </p:nvCxnSpPr>
        <p:spPr>
          <a:xfrm flipH="1">
            <a:off x="2534285" y="4660900"/>
            <a:ext cx="106045" cy="1409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26335" y="4958715"/>
            <a:ext cx="4445" cy="1409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792095" y="5080000"/>
            <a:ext cx="357505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534285" y="5410835"/>
            <a:ext cx="298450" cy="2419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6</a:t>
            </a:r>
            <a:endParaRPr lang="en-US" altLang="en-US"/>
          </a:p>
        </p:txBody>
      </p:sp>
      <p:cxnSp>
        <p:nvCxnSpPr>
          <p:cNvPr id="134" name="Straight Arrow Connector 133"/>
          <p:cNvCxnSpPr>
            <a:endCxn id="133" idx="1"/>
          </p:cNvCxnSpPr>
          <p:nvPr/>
        </p:nvCxnSpPr>
        <p:spPr>
          <a:xfrm>
            <a:off x="2378710" y="5257165"/>
            <a:ext cx="199390" cy="205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853690" y="150368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47" name="Text Box 46"/>
          <p:cNvSpPr txBox="1"/>
          <p:nvPr/>
        </p:nvSpPr>
        <p:spPr>
          <a:xfrm>
            <a:off x="2619375" y="219456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TRANSPOSE</a:t>
            </a:r>
            <a:endParaRPr lang="en-US" altLang="en-US" b="1"/>
          </a:p>
        </p:txBody>
      </p:sp>
      <p:sp>
        <p:nvSpPr>
          <p:cNvPr id="48" name="Text Box 47"/>
          <p:cNvSpPr txBox="1"/>
          <p:nvPr/>
        </p:nvSpPr>
        <p:spPr>
          <a:xfrm>
            <a:off x="2708910" y="309499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50" name="Text Box 49"/>
          <p:cNvSpPr txBox="1"/>
          <p:nvPr/>
        </p:nvSpPr>
        <p:spPr>
          <a:xfrm>
            <a:off x="2663190" y="391096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SOFTMAX</a:t>
            </a:r>
            <a:endParaRPr lang="en-US" altLang="en-US" b="1"/>
          </a:p>
        </p:txBody>
      </p:sp>
      <p:sp>
        <p:nvSpPr>
          <p:cNvPr id="51" name="Text Box 50"/>
          <p:cNvSpPr txBox="1"/>
          <p:nvPr/>
        </p:nvSpPr>
        <p:spPr>
          <a:xfrm>
            <a:off x="824230" y="470535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52" name="Text Box 51"/>
          <p:cNvSpPr txBox="1"/>
          <p:nvPr/>
        </p:nvSpPr>
        <p:spPr>
          <a:xfrm>
            <a:off x="2978785" y="536194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55" name="Text Box 54"/>
          <p:cNvSpPr txBox="1"/>
          <p:nvPr/>
        </p:nvSpPr>
        <p:spPr>
          <a:xfrm>
            <a:off x="1361440" y="148082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e2</a:t>
            </a:r>
            <a:endParaRPr lang="en-US" altLang="en-US" sz="2000" b="1"/>
          </a:p>
        </p:txBody>
      </p:sp>
      <p:sp>
        <p:nvSpPr>
          <p:cNvPr id="57" name="Text Box 56"/>
          <p:cNvSpPr txBox="1"/>
          <p:nvPr/>
        </p:nvSpPr>
        <p:spPr>
          <a:xfrm>
            <a:off x="2115820" y="148082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e3</a:t>
            </a:r>
            <a:endParaRPr lang="en-US" altLang="en-US" sz="2000" b="1"/>
          </a:p>
        </p:txBody>
      </p:sp>
      <p:sp>
        <p:nvSpPr>
          <p:cNvPr id="61" name="Text Box 60"/>
          <p:cNvSpPr txBox="1"/>
          <p:nvPr/>
        </p:nvSpPr>
        <p:spPr>
          <a:xfrm>
            <a:off x="1347470" y="217360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e4</a:t>
            </a:r>
            <a:endParaRPr lang="en-US" altLang="en-US" sz="2000" b="1"/>
          </a:p>
        </p:txBody>
      </p:sp>
      <p:sp>
        <p:nvSpPr>
          <p:cNvPr id="70" name="Text Box 69"/>
          <p:cNvSpPr txBox="1"/>
          <p:nvPr/>
        </p:nvSpPr>
        <p:spPr>
          <a:xfrm>
            <a:off x="2123440" y="307975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e5</a:t>
            </a:r>
            <a:endParaRPr lang="en-US" altLang="en-US" sz="2000" b="1"/>
          </a:p>
        </p:txBody>
      </p:sp>
      <p:sp>
        <p:nvSpPr>
          <p:cNvPr id="71" name="Text Box 70"/>
          <p:cNvSpPr txBox="1"/>
          <p:nvPr/>
        </p:nvSpPr>
        <p:spPr>
          <a:xfrm>
            <a:off x="1226185" y="395097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e6</a:t>
            </a:r>
            <a:endParaRPr lang="en-US" altLang="en-US" sz="2000" b="1"/>
          </a:p>
        </p:txBody>
      </p:sp>
      <p:sp>
        <p:nvSpPr>
          <p:cNvPr id="72" name="Text Box 71"/>
          <p:cNvSpPr txBox="1"/>
          <p:nvPr/>
        </p:nvSpPr>
        <p:spPr>
          <a:xfrm>
            <a:off x="1694815" y="473583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e7</a:t>
            </a:r>
            <a:endParaRPr lang="en-US" altLang="en-US" sz="2000" b="1"/>
          </a:p>
        </p:txBody>
      </p:sp>
      <p:sp>
        <p:nvSpPr>
          <p:cNvPr id="73" name="Text Box 72"/>
          <p:cNvSpPr txBox="1"/>
          <p:nvPr/>
        </p:nvSpPr>
        <p:spPr>
          <a:xfrm>
            <a:off x="2012950" y="531558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e8</a:t>
            </a:r>
            <a:endParaRPr lang="en-US" altLang="en-US" sz="2000" b="1"/>
          </a:p>
        </p:txBody>
      </p:sp>
      <p:sp>
        <p:nvSpPr>
          <p:cNvPr id="75" name="Text Box 74"/>
          <p:cNvSpPr txBox="1"/>
          <p:nvPr/>
        </p:nvSpPr>
        <p:spPr>
          <a:xfrm>
            <a:off x="1890395" y="356235"/>
            <a:ext cx="53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" altLang="en-US" sz="2000" b="1" baseline="-25000"/>
              <a:t>0</a:t>
            </a:r>
            <a:endParaRPr lang="" altLang="en-US" sz="2000" b="1" baseline="-25000"/>
          </a:p>
        </p:txBody>
      </p:sp>
      <p:sp>
        <p:nvSpPr>
          <p:cNvPr id="76" name="Text Box 75"/>
          <p:cNvSpPr txBox="1"/>
          <p:nvPr/>
        </p:nvSpPr>
        <p:spPr>
          <a:xfrm>
            <a:off x="199390" y="467995"/>
            <a:ext cx="64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en-US" altLang="en-US" sz="2000" b="1" baseline="-25000"/>
              <a:t>1</a:t>
            </a:r>
            <a:endParaRPr lang="en-US" altLang="en-US" sz="2000" b="1" baseline="-25000"/>
          </a:p>
        </p:txBody>
      </p:sp>
      <p:sp>
        <p:nvSpPr>
          <p:cNvPr id="77" name="Text Box 76"/>
          <p:cNvSpPr txBox="1"/>
          <p:nvPr/>
        </p:nvSpPr>
        <p:spPr>
          <a:xfrm>
            <a:off x="1064260" y="451485"/>
            <a:ext cx="51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en-US" altLang="en-US" sz="2000" b="1" baseline="-25000"/>
              <a:t>2</a:t>
            </a:r>
            <a:endParaRPr lang="en-US" altLang="en-US" sz="2000" b="1" baseline="-25000"/>
          </a:p>
        </p:txBody>
      </p:sp>
      <p:sp>
        <p:nvSpPr>
          <p:cNvPr id="78" name="Text Box 77"/>
          <p:cNvSpPr txBox="1"/>
          <p:nvPr/>
        </p:nvSpPr>
        <p:spPr>
          <a:xfrm>
            <a:off x="2369820" y="451485"/>
            <a:ext cx="51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en-US" altLang="en-US" sz="2000" b="1" baseline="-25000"/>
              <a:t>3</a:t>
            </a:r>
            <a:endParaRPr lang="en-US" altLang="en-US" sz="2000" b="1" baseline="-25000"/>
          </a:p>
        </p:txBody>
      </p:sp>
      <p:sp>
        <p:nvSpPr>
          <p:cNvPr id="95" name="Rectangle 94"/>
          <p:cNvSpPr/>
          <p:nvPr/>
        </p:nvSpPr>
        <p:spPr>
          <a:xfrm>
            <a:off x="2495965" y="5934383"/>
            <a:ext cx="357794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684961" y="5649151"/>
            <a:ext cx="5200" cy="2850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6"/>
          <p:cNvSpPr txBox="1"/>
          <p:nvPr/>
        </p:nvSpPr>
        <p:spPr>
          <a:xfrm>
            <a:off x="2052955" y="5694045"/>
            <a:ext cx="539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r</a:t>
            </a:r>
            <a:endParaRPr lang="en-US" altLang="en-US" sz="2000" b="1"/>
          </a:p>
        </p:txBody>
      </p:sp>
      <p:grpSp>
        <p:nvGrpSpPr>
          <p:cNvPr id="113" name="Group 112"/>
          <p:cNvGrpSpPr/>
          <p:nvPr/>
        </p:nvGrpSpPr>
        <p:grpSpPr>
          <a:xfrm>
            <a:off x="3865880" y="477520"/>
            <a:ext cx="2891155" cy="5238115"/>
            <a:chOff x="7553" y="753"/>
            <a:chExt cx="4553" cy="8249"/>
          </a:xfrm>
        </p:grpSpPr>
        <p:sp>
          <p:nvSpPr>
            <p:cNvPr id="79" name="Text Box 78"/>
            <p:cNvSpPr txBox="1"/>
            <p:nvPr/>
          </p:nvSpPr>
          <p:spPr>
            <a:xfrm>
              <a:off x="8764" y="753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0</a:t>
              </a:r>
              <a:endParaRPr lang="en-US" altLang="en-US" sz="2000" b="1" baseline="-25000"/>
            </a:p>
          </p:txBody>
        </p:sp>
        <p:sp>
          <p:nvSpPr>
            <p:cNvPr id="80" name="Text Box 79"/>
            <p:cNvSpPr txBox="1"/>
            <p:nvPr/>
          </p:nvSpPr>
          <p:spPr>
            <a:xfrm>
              <a:off x="7553" y="1490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1</a:t>
              </a:r>
              <a:endParaRPr lang="en-US" altLang="en-US" sz="2000" b="1" baseline="-25000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8764" y="1472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2</a:t>
              </a:r>
              <a:endParaRPr lang="en-US" altLang="en-US" sz="2000" b="1" baseline="-25000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9853" y="1490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3</a:t>
              </a:r>
              <a:endParaRPr lang="en-US" altLang="en-US" sz="2000" b="1" baseline="-250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7578" y="2651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e1</a:t>
              </a:r>
              <a:endParaRPr lang="en-US" altLang="en-US" sz="2000" b="1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8738" y="2696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e2</a:t>
              </a:r>
              <a:endParaRPr lang="en-US" altLang="en-US" sz="2000" b="1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9790" y="2726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e3</a:t>
              </a:r>
              <a:endParaRPr lang="en-US" altLang="en-US" sz="2000" b="1"/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8738" y="3749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e4</a:t>
              </a:r>
              <a:endParaRPr lang="en-US" altLang="en-US" sz="2000" b="1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8787" y="4807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e5</a:t>
              </a:r>
              <a:endParaRPr lang="en-US" altLang="en-US" sz="2000" b="1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8788" y="5730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e6</a:t>
              </a:r>
              <a:endParaRPr lang="en-US" altLang="en-US" sz="2000" b="1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>
              <a:off x="9094" y="3304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9102" y="444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930" y="3376"/>
              <a:ext cx="832" cy="15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9136" y="5337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92"/>
            <p:cNvSpPr txBox="1"/>
            <p:nvPr/>
          </p:nvSpPr>
          <p:spPr>
            <a:xfrm>
              <a:off x="9732" y="6434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e7</a:t>
              </a:r>
              <a:endParaRPr lang="en-US" altLang="en-US" sz="2000" b="1"/>
            </a:p>
          </p:txBody>
        </p:sp>
        <p:sp>
          <p:nvSpPr>
            <p:cNvPr id="94" name="Text Box 93"/>
            <p:cNvSpPr txBox="1"/>
            <p:nvPr/>
          </p:nvSpPr>
          <p:spPr>
            <a:xfrm>
              <a:off x="9703" y="7357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e8</a:t>
              </a:r>
              <a:endParaRPr lang="en-US" altLang="en-US" sz="2000" b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10046" y="3376"/>
              <a:ext cx="60" cy="2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9202" y="6260"/>
              <a:ext cx="555" cy="5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10038" y="7951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100"/>
            <p:cNvSpPr txBox="1"/>
            <p:nvPr/>
          </p:nvSpPr>
          <p:spPr>
            <a:xfrm>
              <a:off x="10661" y="6370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4</a:t>
              </a:r>
              <a:endParaRPr lang="en-US" altLang="en-US" sz="2000" b="1" baseline="-2500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10481" y="6982"/>
              <a:ext cx="451" cy="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10048" y="699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103"/>
            <p:cNvSpPr txBox="1"/>
            <p:nvPr/>
          </p:nvSpPr>
          <p:spPr>
            <a:xfrm>
              <a:off x="9832" y="8374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r</a:t>
              </a:r>
              <a:endParaRPr lang="en-US" altLang="en-US" sz="2000" b="1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0183" y="213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9086" y="2158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7930" y="2202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8154" y="1296"/>
              <a:ext cx="690" cy="13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9441" y="1296"/>
              <a:ext cx="579" cy="12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rc 111"/>
            <p:cNvSpPr/>
            <p:nvPr/>
          </p:nvSpPr>
          <p:spPr>
            <a:xfrm>
              <a:off x="9279" y="1373"/>
              <a:ext cx="119" cy="3323"/>
            </a:xfrm>
            <a:prstGeom prst="arc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661670" y="199390"/>
            <a:ext cx="2536190" cy="2686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 b="1"/>
              <a:t>HOST</a:t>
            </a:r>
            <a:endParaRPr lang="en-US" altLang="en-US" sz="1400" b="1"/>
          </a:p>
        </p:txBody>
      </p:sp>
      <p:cxnSp>
        <p:nvCxnSpPr>
          <p:cNvPr id="244" name="Straight Arrow Connector 243"/>
          <p:cNvCxnSpPr>
            <a:stCxn id="235" idx="2"/>
          </p:cNvCxnSpPr>
          <p:nvPr/>
        </p:nvCxnSpPr>
        <p:spPr>
          <a:xfrm>
            <a:off x="1929765" y="467995"/>
            <a:ext cx="6985" cy="2730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371725" y="473710"/>
            <a:ext cx="3175" cy="7664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42010" y="473710"/>
            <a:ext cx="7620" cy="8007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548130" y="467995"/>
            <a:ext cx="7620" cy="8007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489585" y="1476375"/>
            <a:ext cx="688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e1</a:t>
            </a:r>
            <a:endParaRPr lang="en-US" altLang="en-US" sz="2000" b="1"/>
          </a:p>
        </p:txBody>
      </p:sp>
      <p:sp>
        <p:nvSpPr>
          <p:cNvPr id="116" name="Rectangle 115"/>
          <p:cNvSpPr/>
          <p:nvPr/>
        </p:nvSpPr>
        <p:spPr>
          <a:xfrm>
            <a:off x="802005" y="5852795"/>
            <a:ext cx="969010" cy="2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 b="1"/>
              <a:t>HOST</a:t>
            </a:r>
            <a:endParaRPr lang="en-US" altLang="en-US" sz="1400" b="1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1800860" y="6001385"/>
            <a:ext cx="695325" cy="57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136265" y="4581525"/>
            <a:ext cx="969010" cy="2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 b="1"/>
              <a:t>HOST</a:t>
            </a:r>
            <a:endParaRPr lang="en-US" altLang="en-US" sz="1400" b="1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3002280" y="4855210"/>
            <a:ext cx="582295" cy="2051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Text Box 119"/>
          <p:cNvSpPr txBox="1"/>
          <p:nvPr/>
        </p:nvSpPr>
        <p:spPr>
          <a:xfrm>
            <a:off x="3187065" y="4823460"/>
            <a:ext cx="51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en-US" altLang="en-US" sz="2000" b="1" baseline="-25000"/>
              <a:t>4</a:t>
            </a:r>
            <a:endParaRPr lang="en-US" altLang="en-US" sz="2000" b="1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11</cp:revision>
  <dcterms:created xsi:type="dcterms:W3CDTF">2020-04-15T16:37:02Z</dcterms:created>
  <dcterms:modified xsi:type="dcterms:W3CDTF">2020-04-15T16:37:02Z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