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2285" y="233680"/>
            <a:ext cx="819848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   </a:t>
            </a:r>
            <a:r>
              <a:rPr lang="en-US" sz="2400"/>
              <a:t>{ </a:t>
            </a:r>
            <a:endParaRPr lang="en-US" sz="2400"/>
          </a:p>
          <a:p>
            <a:pPr lvl="1"/>
            <a:r>
              <a:rPr lang="en-US" sz="2400"/>
              <a:t>"</a:t>
            </a:r>
            <a:r>
              <a:rPr lang="en-US" sz="2400">
                <a:solidFill>
                  <a:schemeClr val="accent2"/>
                </a:solidFill>
              </a:rPr>
              <a:t>src</a:t>
            </a:r>
            <a:r>
              <a:rPr lang="en-US" sz="2400"/>
              <a:t>": "</a:t>
            </a:r>
            <a:r>
              <a:rPr lang="en-US" altLang="en-US" sz="2400"/>
              <a:t>gemm</a:t>
            </a:r>
            <a:r>
              <a:rPr lang="en-US" sz="2400"/>
              <a:t>.cl", "</a:t>
            </a:r>
            <a:r>
              <a:rPr lang="en-US" sz="2400">
                <a:solidFill>
                  <a:schemeClr val="accent2"/>
                </a:solidFill>
              </a:rPr>
              <a:t>name</a:t>
            </a:r>
            <a:r>
              <a:rPr lang="en-US" sz="2400"/>
              <a:t>": "</a:t>
            </a:r>
            <a:r>
              <a:rPr lang="en-US" altLang="en-US" sz="2400"/>
              <a:t>gemm</a:t>
            </a:r>
            <a:r>
              <a:rPr lang="en-US" sz="2400"/>
              <a:t>", </a:t>
            </a:r>
            <a:r>
              <a:rPr lang="en-US" sz="2400">
                <a:sym typeface="+mn-ea"/>
              </a:rPr>
              <a:t>"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workDimension</a:t>
            </a:r>
            <a:r>
              <a:rPr lang="en-US" sz="2400">
                <a:sym typeface="+mn-ea"/>
              </a:rPr>
              <a:t>": 2,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"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globalWorkSize</a:t>
            </a:r>
            <a:r>
              <a:rPr lang="en-US" sz="2400">
                <a:sym typeface="+mn-ea"/>
              </a:rPr>
              <a:t>": "[</a:t>
            </a:r>
            <a:r>
              <a:rPr lang="en-US" altLang="en-US" sz="2400">
                <a:sym typeface="+mn-ea"/>
              </a:rPr>
              <a:t>M</a:t>
            </a:r>
            <a:r>
              <a:rPr lang="en-US" sz="2400">
                <a:sym typeface="+mn-ea"/>
              </a:rPr>
              <a:t>,</a:t>
            </a:r>
            <a:r>
              <a:rPr lang="en-US" altLang="en-US" sz="2400">
                <a:sym typeface="+mn-ea"/>
              </a:rPr>
              <a:t>N</a:t>
            </a:r>
            <a:r>
              <a:rPr lang="en-US" sz="2400">
                <a:sym typeface="+mn-ea"/>
              </a:rPr>
              <a:t>]",</a:t>
            </a:r>
            <a:endParaRPr lang="en-US" sz="2400"/>
          </a:p>
          <a:p>
            <a:pPr lvl="1"/>
            <a:r>
              <a:rPr lang="en-US" sz="2400"/>
              <a:t>"</a:t>
            </a:r>
            <a:r>
              <a:rPr lang="en-US" sz="2400">
                <a:solidFill>
                  <a:srgbClr val="0070C0"/>
                </a:solidFill>
              </a:rPr>
              <a:t>inputBuffers</a:t>
            </a:r>
            <a:r>
              <a:rPr lang="en-US" sz="2400"/>
              <a:t>": [</a:t>
            </a:r>
            <a:endParaRPr lang="en-US" sz="2400"/>
          </a:p>
          <a:p>
            <a:pPr lvl="1"/>
            <a:r>
              <a:rPr lang="en-US" sz="2400"/>
              <a:t>  {"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sz="2400"/>
              <a:t>": "float", 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en-US" sz="2400"/>
              <a:t>": 0, "</a:t>
            </a:r>
            <a:r>
              <a:rPr lang="en-US" sz="2400">
                <a:solidFill>
                  <a:schemeClr val="accent6"/>
                </a:solidFill>
              </a:rPr>
              <a:t>size</a:t>
            </a:r>
            <a:r>
              <a:rPr lang="en-US" sz="2400"/>
              <a:t>": "</a:t>
            </a:r>
            <a:r>
              <a:rPr lang="en-US" altLang="en-US" sz="2400"/>
              <a:t>M</a:t>
            </a:r>
            <a:r>
              <a:rPr lang="en-US" sz="2400"/>
              <a:t>*</a:t>
            </a:r>
            <a:r>
              <a:rPr lang="en-US" altLang="en-US" sz="2400"/>
              <a:t>K</a:t>
            </a:r>
            <a:r>
              <a:rPr lang="en-US" sz="2400"/>
              <a:t>" },</a:t>
            </a:r>
            <a:endParaRPr lang="en-US" sz="2400"/>
          </a:p>
          <a:p>
            <a:pPr lvl="1"/>
            <a:r>
              <a:rPr lang="en-US" sz="2400"/>
              <a:t>  {"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sz="2400"/>
              <a:t>": "float", 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en-US" sz="2400"/>
              <a:t>": 1, "</a:t>
            </a:r>
            <a:r>
              <a:rPr lang="en-US" sz="2400">
                <a:solidFill>
                  <a:schemeClr val="accent6"/>
                </a:solidFill>
              </a:rPr>
              <a:t>size</a:t>
            </a:r>
            <a:r>
              <a:rPr lang="en-US" sz="2400"/>
              <a:t>": "</a:t>
            </a:r>
            <a:r>
              <a:rPr lang="en-US" altLang="en-US" sz="2400"/>
              <a:t>K</a:t>
            </a:r>
            <a:r>
              <a:rPr lang="en-US" sz="2400"/>
              <a:t>*</a:t>
            </a:r>
            <a:r>
              <a:rPr lang="en-US" altLang="en-US" sz="2400"/>
              <a:t>N</a:t>
            </a:r>
            <a:r>
              <a:rPr lang="en-US" sz="2400"/>
              <a:t>"  } </a:t>
            </a:r>
            <a:endParaRPr lang="en-US" sz="2400"/>
          </a:p>
          <a:p>
            <a:pPr lvl="1"/>
            <a:r>
              <a:rPr lang="en-US" sz="2400"/>
              <a:t>]</a:t>
            </a:r>
            <a:r>
              <a:rPr lang="en-US" sz="2400">
                <a:sym typeface="+mn-ea"/>
              </a:rPr>
              <a:t>,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sym typeface="+mn-ea"/>
              </a:rPr>
              <a:t>outputBuffers</a:t>
            </a:r>
            <a:r>
              <a:rPr lang="en-US" sz="2400">
                <a:sym typeface="+mn-ea"/>
              </a:rPr>
              <a:t>": [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   {  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sym typeface="+mn-ea"/>
              </a:rPr>
              <a:t>type</a:t>
            </a:r>
            <a:r>
              <a:rPr lang="en-US" sz="2400">
                <a:sym typeface="+mn-ea"/>
              </a:rPr>
              <a:t>": "float"</a:t>
            </a:r>
            <a:r>
              <a:rPr lang="en-US" altLang="en-US" sz="2400">
                <a:sym typeface="+mn-ea"/>
              </a:rPr>
              <a:t>, </a:t>
            </a:r>
            <a:r>
              <a:rPr lang="en-US" sz="2400">
                <a:sym typeface="+mn-ea"/>
              </a:rPr>
              <a:t>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pos</a:t>
            </a:r>
            <a:r>
              <a:rPr lang="en-US" sz="2400">
                <a:sym typeface="+mn-ea"/>
              </a:rPr>
              <a:t>": 2, "</a:t>
            </a:r>
            <a:r>
              <a:rPr lang="en-US" sz="2400">
                <a:solidFill>
                  <a:schemeClr val="accent6"/>
                </a:solidFill>
                <a:sym typeface="+mn-ea"/>
              </a:rPr>
              <a:t>size</a:t>
            </a:r>
            <a:r>
              <a:rPr lang="en-US" sz="2400">
                <a:sym typeface="+mn-ea"/>
              </a:rPr>
              <a:t>": "</a:t>
            </a:r>
            <a:r>
              <a:rPr lang="en-US" altLang="en-US" sz="2400">
                <a:sym typeface="+mn-ea"/>
              </a:rPr>
              <a:t>M</a:t>
            </a:r>
            <a:r>
              <a:rPr lang="en-US" sz="2400">
                <a:sym typeface="+mn-ea"/>
              </a:rPr>
              <a:t>*</a:t>
            </a:r>
            <a:r>
              <a:rPr lang="en-US" altLang="en-US" sz="2400">
                <a:sym typeface="+mn-ea"/>
              </a:rPr>
              <a:t>N</a:t>
            </a:r>
            <a:r>
              <a:rPr lang="en-US" sz="2400">
                <a:sym typeface="+mn-ea"/>
              </a:rPr>
              <a:t>" } 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]</a:t>
            </a:r>
            <a:r>
              <a:rPr lang="en-US" sz="2400"/>
              <a:t>,</a:t>
            </a:r>
            <a:endParaRPr lang="en-US" sz="2400"/>
          </a:p>
          <a:p>
            <a:pPr lvl="1"/>
            <a:r>
              <a:rPr lang="en-US" sz="2400"/>
              <a:t>"</a:t>
            </a:r>
            <a:r>
              <a:rPr lang="en-US" sz="2400">
                <a:solidFill>
                  <a:srgbClr val="C00000"/>
                </a:solidFill>
              </a:rPr>
              <a:t>varArguments</a:t>
            </a:r>
            <a:r>
              <a:rPr lang="en-US" sz="2400"/>
              <a:t>": [	</a:t>
            </a:r>
            <a:endParaRPr lang="en-US" sz="2400"/>
          </a:p>
          <a:p>
            <a:pPr lvl="1"/>
            <a:r>
              <a:rPr lang="en-US" sz="2400"/>
              <a:t>  {"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sz="2400"/>
              <a:t>": "int", 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en-US" sz="2400"/>
              <a:t>": </a:t>
            </a:r>
            <a:r>
              <a:rPr lang="en-US" altLang="en-US" sz="2400"/>
              <a:t>3</a:t>
            </a:r>
            <a:r>
              <a:rPr lang="en-US" sz="2400"/>
              <a:t>, "</a:t>
            </a:r>
            <a:r>
              <a:rPr lang="en-US" sz="2400">
                <a:solidFill>
                  <a:schemeClr val="accent6"/>
                </a:solidFill>
              </a:rPr>
              <a:t>value</a:t>
            </a:r>
            <a:r>
              <a:rPr lang="en-US" sz="2400"/>
              <a:t>":  "</a:t>
            </a:r>
            <a:r>
              <a:rPr lang="en-US" altLang="en-US" sz="2400"/>
              <a:t>M</a:t>
            </a:r>
            <a:r>
              <a:rPr lang="en-US" sz="2400"/>
              <a:t>" },	</a:t>
            </a:r>
            <a:endParaRPr lang="en-US" sz="2400"/>
          </a:p>
          <a:p>
            <a:pPr lvl="1"/>
            <a:r>
              <a:rPr lang="en-US" sz="2400"/>
              <a:t>  {"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sz="2400"/>
              <a:t>": "int", 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en-US" sz="2400"/>
              <a:t>": </a:t>
            </a:r>
            <a:r>
              <a:rPr lang="en-US" altLang="en-US" sz="2400"/>
              <a:t>4</a:t>
            </a:r>
            <a:r>
              <a:rPr lang="en-US" sz="2400"/>
              <a:t>, "</a:t>
            </a:r>
            <a:r>
              <a:rPr lang="en-US" sz="2400">
                <a:solidFill>
                  <a:schemeClr val="accent6"/>
                </a:solidFill>
              </a:rPr>
              <a:t>value</a:t>
            </a:r>
            <a:r>
              <a:rPr lang="en-US" sz="2400"/>
              <a:t>":  "</a:t>
            </a:r>
            <a:r>
              <a:rPr lang="en-US" altLang="en-US" sz="2400"/>
              <a:t>K</a:t>
            </a:r>
            <a:r>
              <a:rPr lang="en-US" sz="2400"/>
              <a:t>"  },</a:t>
            </a:r>
            <a:endParaRPr lang="en-US" sz="2400"/>
          </a:p>
          <a:p>
            <a:pPr lvl="1"/>
            <a:r>
              <a:rPr lang="en-US" sz="2400"/>
              <a:t>  {"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sz="2400"/>
              <a:t>": "int", "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en-US" sz="2400"/>
              <a:t>": </a:t>
            </a:r>
            <a:r>
              <a:rPr lang="en-US" altLang="en-US" sz="2400"/>
              <a:t>5</a:t>
            </a:r>
            <a:r>
              <a:rPr lang="en-US" sz="2400"/>
              <a:t>, "</a:t>
            </a:r>
            <a:r>
              <a:rPr lang="en-US" sz="2400">
                <a:solidFill>
                  <a:schemeClr val="accent6"/>
                </a:solidFill>
              </a:rPr>
              <a:t>value</a:t>
            </a:r>
            <a:r>
              <a:rPr lang="en-US" sz="2400"/>
              <a:t>":  "</a:t>
            </a:r>
            <a:r>
              <a:rPr lang="en-US" altLang="en-US" sz="2400"/>
              <a:t>N</a:t>
            </a:r>
            <a:r>
              <a:rPr lang="en-US" sz="2400"/>
              <a:t>"  } </a:t>
            </a:r>
            <a:endParaRPr lang="en-US" sz="2400"/>
          </a:p>
          <a:p>
            <a:pPr lvl="1"/>
            <a:r>
              <a:rPr lang="en-US" sz="2400"/>
              <a:t>]</a:t>
            </a:r>
            <a:endParaRPr lang="en-US" sz="2400"/>
          </a:p>
          <a:p>
            <a:pPr lvl="1"/>
            <a:r>
              <a:rPr lang="" altLang="en-US" sz="2400"/>
              <a:t>“</a:t>
            </a:r>
            <a:r>
              <a:rPr lang="" altLang="en-US" sz="2400">
                <a:solidFill>
                  <a:schemeClr val="accent2"/>
                </a:solidFill>
              </a:rPr>
              <a:t>dev</a:t>
            </a:r>
            <a:r>
              <a:rPr lang="" altLang="en-US" sz="2400"/>
              <a:t>”: gpu, “</a:t>
            </a:r>
            <a:r>
              <a:rPr lang="" altLang="en-US" sz="2400">
                <a:solidFill>
                  <a:schemeClr val="accent6">
                    <a:lumMod val="50000"/>
                  </a:schemeClr>
                </a:solidFill>
              </a:rPr>
              <a:t>gpuQ</a:t>
            </a:r>
            <a:r>
              <a:rPr lang="" altLang="en-US" sz="2400"/>
              <a:t>”: 1, “</a:t>
            </a:r>
            <a:r>
              <a:rPr lang="" altLang="en-US" sz="2400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cpuQ</a:t>
            </a:r>
            <a:r>
              <a:rPr lang="" altLang="en-US" sz="2400"/>
              <a:t>”:0</a:t>
            </a:r>
            <a:endParaRPr lang="en-US" sz="2400"/>
          </a:p>
          <a:p>
            <a:r>
              <a:rPr lang="en-US" altLang="en-US" sz="2400"/>
              <a:t>  }</a:t>
            </a:r>
            <a:r>
              <a:rPr lang="en-US" sz="2400"/>
              <a:t>	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375660" y="1000760"/>
            <a:ext cx="943610" cy="4641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9540" y="1737995"/>
            <a:ext cx="826135" cy="796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8455" y="3201035"/>
            <a:ext cx="828040" cy="405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5209540" y="4302125"/>
            <a:ext cx="535305" cy="1217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1980" y="1238885"/>
            <a:ext cx="91186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38215" y="1398905"/>
            <a:ext cx="292100" cy="34099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46495" y="1447800"/>
            <a:ext cx="262255" cy="175323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69100" y="1447800"/>
            <a:ext cx="32385" cy="32473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3730" y="4678045"/>
            <a:ext cx="1087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418455" y="1049020"/>
            <a:ext cx="297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GUIDANCE PARAMETERS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335" y="213995"/>
            <a:ext cx="7451725" cy="63900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6</cp:revision>
  <dcterms:created xsi:type="dcterms:W3CDTF">2020-05-04T05:48:50Z</dcterms:created>
  <dcterms:modified xsi:type="dcterms:W3CDTF">2020-05-04T05:48:50Z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