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plot3"/>
          <p:cNvPicPr>
            <a:picLocks noChangeAspect="1"/>
          </p:cNvPicPr>
          <p:nvPr/>
        </p:nvPicPr>
        <p:blipFill>
          <a:blip r:embed="rId1"/>
          <a:srcRect l="16360" t="12036"/>
          <a:stretch>
            <a:fillRect/>
          </a:stretch>
        </p:blipFill>
        <p:spPr>
          <a:xfrm>
            <a:off x="3146425" y="212725"/>
            <a:ext cx="7966710" cy="6283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3365" y="1047750"/>
            <a:ext cx="1737995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1_gemm (w</a:t>
            </a:r>
            <a:r>
              <a:rPr lang="en-US" altLang="en-US" b="1" baseline="-25000">
                <a:solidFill>
                  <a:schemeClr val="tx1"/>
                </a:solidFill>
              </a:rPr>
              <a:t>1</a:t>
            </a:r>
            <a:r>
              <a:rPr lang="en-US" altLang="en-US" b="1">
                <a:solidFill>
                  <a:schemeClr val="tx1"/>
                </a:solidFill>
              </a:rPr>
              <a:t>,e</a:t>
            </a:r>
            <a:r>
              <a:rPr lang="en-US" altLang="en-US" b="1" baseline="-25000">
                <a:solidFill>
                  <a:schemeClr val="tx1"/>
                </a:solidFill>
              </a:rPr>
              <a:t>1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16685" y="1578610"/>
            <a:ext cx="1859280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1_gemm (w</a:t>
            </a:r>
            <a:r>
              <a:rPr lang="en-US" altLang="en-US" b="1" baseline="-25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,e</a:t>
            </a:r>
            <a:r>
              <a:rPr lang="en-US" altLang="en-US" b="1" baseline="-25000">
                <a:solidFill>
                  <a:schemeClr val="tx1"/>
                </a:solidFill>
              </a:rPr>
              <a:t>2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63345" y="2063750"/>
            <a:ext cx="1898015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1_gemm (w</a:t>
            </a:r>
            <a:r>
              <a:rPr lang="en-US" altLang="en-US" b="1" baseline="-25000">
                <a:solidFill>
                  <a:schemeClr val="tx1"/>
                </a:solidFill>
              </a:rPr>
              <a:t>3</a:t>
            </a:r>
            <a:r>
              <a:rPr lang="en-US" altLang="en-US" b="1">
                <a:solidFill>
                  <a:schemeClr val="tx1"/>
                </a:solidFill>
              </a:rPr>
              <a:t>,e</a:t>
            </a:r>
            <a:r>
              <a:rPr lang="en-US" altLang="en-US" b="1" baseline="-25000">
                <a:solidFill>
                  <a:schemeClr val="tx1"/>
                </a:solidFill>
              </a:rPr>
              <a:t>3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62710" y="5009515"/>
            <a:ext cx="1898650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initial copy (w</a:t>
            </a:r>
            <a:r>
              <a:rPr lang="en-US" altLang="en-US" b="1" baseline="-25000">
                <a:solidFill>
                  <a:schemeClr val="tx1"/>
                </a:solidFill>
              </a:rPr>
              <a:t>0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39875" y="3032125"/>
            <a:ext cx="1721485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3_gemm (e5)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26540" y="4000500"/>
            <a:ext cx="1750060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5_gemm (e</a:t>
            </a:r>
            <a:r>
              <a:rPr lang="en-US" altLang="en-US" b="1" baseline="-25000">
                <a:solidFill>
                  <a:schemeClr val="tx1"/>
                </a:solidFill>
              </a:rPr>
              <a:t>7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63980" y="4540250"/>
            <a:ext cx="1913255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6_gemm (w</a:t>
            </a:r>
            <a:r>
              <a:rPr lang="en-US" altLang="en-US" b="1" baseline="-25000">
                <a:solidFill>
                  <a:schemeClr val="tx1"/>
                </a:solidFill>
              </a:rPr>
              <a:t>4</a:t>
            </a:r>
            <a:r>
              <a:rPr lang="en-US" altLang="en-US" b="1">
                <a:solidFill>
                  <a:schemeClr val="tx1"/>
                </a:solidFill>
              </a:rPr>
              <a:t>,e</a:t>
            </a:r>
            <a:r>
              <a:rPr lang="en-US" altLang="en-US" b="1" baseline="-25000">
                <a:solidFill>
                  <a:schemeClr val="tx1"/>
                </a:solidFill>
              </a:rPr>
              <a:t>8</a:t>
            </a:r>
            <a:r>
              <a:rPr lang="en-US" altLang="en-US" b="1">
                <a:solidFill>
                  <a:schemeClr val="tx1"/>
                </a:solidFill>
              </a:rPr>
              <a:t>,r)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18920" y="2548890"/>
            <a:ext cx="1757045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2_transpose (e</a:t>
            </a:r>
            <a:r>
              <a:rPr lang="en-US" altLang="en-US" b="1" baseline="-25000">
                <a:solidFill>
                  <a:schemeClr val="tx1"/>
                </a:solidFill>
              </a:rPr>
              <a:t>4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39875" y="3515360"/>
            <a:ext cx="1721485" cy="405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b="1">
                <a:solidFill>
                  <a:schemeClr val="tx1"/>
                </a:solidFill>
              </a:rPr>
              <a:t>4_softmax (e</a:t>
            </a:r>
            <a:r>
              <a:rPr lang="en-US" altLang="en-US" b="1" baseline="-25000">
                <a:solidFill>
                  <a:schemeClr val="tx1"/>
                </a:solidFill>
              </a:rPr>
              <a:t>6</a:t>
            </a:r>
            <a:r>
              <a:rPr lang="en-US" altLang="en-US" b="1">
                <a:solidFill>
                  <a:schemeClr val="tx1"/>
                </a:solidFill>
              </a:rPr>
              <a:t>)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6511290" y="1066165"/>
            <a:ext cx="2313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Fine grained scheduling:</a:t>
            </a:r>
            <a:endParaRPr lang="en-US" altLang="en-US"/>
          </a:p>
          <a:p>
            <a:r>
              <a:rPr lang="en-US" altLang="en-US"/>
              <a:t>Interleaving of write and ndrange 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4135755" y="936625"/>
            <a:ext cx="459740" cy="17208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11595" y="3342005"/>
            <a:ext cx="220345" cy="165163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74790" y="2218055"/>
            <a:ext cx="487045" cy="100711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234180" y="888365"/>
            <a:ext cx="2177415" cy="340360"/>
          </a:xfrm>
          <a:prstGeom prst="straightConnector1">
            <a:avLst/>
          </a:prstGeom>
          <a:ln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154170" y="4970145"/>
            <a:ext cx="340995" cy="5200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Presentation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10</cp:revision>
  <dcterms:created xsi:type="dcterms:W3CDTF">2020-05-04T09:58:14Z</dcterms:created>
  <dcterms:modified xsi:type="dcterms:W3CDTF">2020-05-04T09:58:14Z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