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Picture 15" descr="plot1"/>
          <p:cNvPicPr>
            <a:picLocks noChangeAspect="1"/>
          </p:cNvPicPr>
          <p:nvPr/>
        </p:nvPicPr>
        <p:blipFill>
          <a:blip r:embed="rId1"/>
          <a:srcRect l="5703" t="11804" r="1365"/>
          <a:stretch>
            <a:fillRect/>
          </a:stretch>
        </p:blipFill>
        <p:spPr>
          <a:xfrm>
            <a:off x="2100580" y="557530"/>
            <a:ext cx="8474710" cy="63004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9865" y="1397000"/>
            <a:ext cx="1737995" cy="405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</a:rPr>
              <a:t>1_gemm (w</a:t>
            </a:r>
            <a:r>
              <a:rPr lang="en-US" altLang="en-US" b="1" baseline="-25000">
                <a:solidFill>
                  <a:schemeClr val="tx1"/>
                </a:solidFill>
              </a:rPr>
              <a:t>1</a:t>
            </a:r>
            <a:r>
              <a:rPr lang="en-US" altLang="en-US" b="1">
                <a:solidFill>
                  <a:schemeClr val="tx1"/>
                </a:solidFill>
              </a:rPr>
              <a:t>,e</a:t>
            </a:r>
            <a:r>
              <a:rPr lang="en-US" altLang="en-US" b="1" baseline="-25000">
                <a:solidFill>
                  <a:schemeClr val="tx1"/>
                </a:solidFill>
              </a:rPr>
              <a:t>1</a:t>
            </a:r>
            <a:r>
              <a:rPr lang="en-US" altLang="en-US" b="1">
                <a:solidFill>
                  <a:schemeClr val="tx1"/>
                </a:solidFill>
              </a:rPr>
              <a:t>)</a:t>
            </a: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3185" y="1911985"/>
            <a:ext cx="1859280" cy="405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</a:rPr>
              <a:t>1_gemm (w</a:t>
            </a:r>
            <a:r>
              <a:rPr lang="en-US" altLang="en-US" b="1" baseline="-25000">
                <a:solidFill>
                  <a:schemeClr val="tx1"/>
                </a:solidFill>
              </a:rPr>
              <a:t>2</a:t>
            </a:r>
            <a:r>
              <a:rPr lang="en-US" altLang="en-US" b="1">
                <a:solidFill>
                  <a:schemeClr val="tx1"/>
                </a:solidFill>
              </a:rPr>
              <a:t>,e</a:t>
            </a:r>
            <a:r>
              <a:rPr lang="en-US" altLang="en-US" b="1" baseline="-25000">
                <a:solidFill>
                  <a:schemeClr val="tx1"/>
                </a:solidFill>
              </a:rPr>
              <a:t>2</a:t>
            </a:r>
            <a:r>
              <a:rPr lang="en-US" altLang="en-US" b="1">
                <a:solidFill>
                  <a:schemeClr val="tx1"/>
                </a:solidFill>
              </a:rPr>
              <a:t>)</a:t>
            </a: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9845" y="2381250"/>
            <a:ext cx="1898015" cy="405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</a:rPr>
              <a:t>1_gemm (w</a:t>
            </a:r>
            <a:r>
              <a:rPr lang="en-US" altLang="en-US" b="1" baseline="-25000">
                <a:solidFill>
                  <a:schemeClr val="tx1"/>
                </a:solidFill>
              </a:rPr>
              <a:t>3</a:t>
            </a:r>
            <a:r>
              <a:rPr lang="en-US" altLang="en-US" b="1">
                <a:solidFill>
                  <a:schemeClr val="tx1"/>
                </a:solidFill>
              </a:rPr>
              <a:t>,e</a:t>
            </a:r>
            <a:r>
              <a:rPr lang="en-US" altLang="en-US" b="1" baseline="-25000">
                <a:solidFill>
                  <a:schemeClr val="tx1"/>
                </a:solidFill>
              </a:rPr>
              <a:t>3</a:t>
            </a:r>
            <a:r>
              <a:rPr lang="en-US" altLang="en-US" b="1">
                <a:solidFill>
                  <a:schemeClr val="tx1"/>
                </a:solidFill>
              </a:rPr>
              <a:t>)</a:t>
            </a: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9210" y="5454015"/>
            <a:ext cx="1898650" cy="405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</a:rPr>
              <a:t>initial copy (w</a:t>
            </a:r>
            <a:r>
              <a:rPr lang="en-US" altLang="en-US" b="1" baseline="-25000">
                <a:solidFill>
                  <a:schemeClr val="tx1"/>
                </a:solidFill>
              </a:rPr>
              <a:t>0</a:t>
            </a:r>
            <a:r>
              <a:rPr lang="en-US" altLang="en-US" b="1">
                <a:solidFill>
                  <a:schemeClr val="tx1"/>
                </a:solidFill>
              </a:rPr>
              <a:t>)</a:t>
            </a: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6375" y="3397250"/>
            <a:ext cx="1721485" cy="405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</a:rPr>
              <a:t>3_gemm (e5)</a:t>
            </a: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3040" y="4429125"/>
            <a:ext cx="1750060" cy="405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</a:rPr>
              <a:t>5_gemm (e</a:t>
            </a:r>
            <a:r>
              <a:rPr lang="en-US" altLang="en-US" b="1" baseline="-25000">
                <a:solidFill>
                  <a:schemeClr val="tx1"/>
                </a:solidFill>
              </a:rPr>
              <a:t>7</a:t>
            </a:r>
            <a:r>
              <a:rPr lang="en-US" altLang="en-US" b="1">
                <a:solidFill>
                  <a:schemeClr val="tx1"/>
                </a:solidFill>
              </a:rPr>
              <a:t>)</a:t>
            </a: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0480" y="4984750"/>
            <a:ext cx="1913255" cy="405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</a:rPr>
              <a:t>6_gemm (w</a:t>
            </a:r>
            <a:r>
              <a:rPr lang="en-US" altLang="en-US" b="1" baseline="-25000">
                <a:solidFill>
                  <a:schemeClr val="tx1"/>
                </a:solidFill>
              </a:rPr>
              <a:t>4</a:t>
            </a:r>
            <a:r>
              <a:rPr lang="en-US" altLang="en-US" b="1">
                <a:solidFill>
                  <a:schemeClr val="tx1"/>
                </a:solidFill>
              </a:rPr>
              <a:t>,e</a:t>
            </a:r>
            <a:r>
              <a:rPr lang="en-US" altLang="en-US" b="1" baseline="-25000">
                <a:solidFill>
                  <a:schemeClr val="tx1"/>
                </a:solidFill>
              </a:rPr>
              <a:t>8</a:t>
            </a:r>
            <a:r>
              <a:rPr lang="en-US" altLang="en-US" b="1">
                <a:solidFill>
                  <a:schemeClr val="tx1"/>
                </a:solidFill>
              </a:rPr>
              <a:t>,r)</a:t>
            </a: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5420" y="2850515"/>
            <a:ext cx="1757045" cy="405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</a:rPr>
              <a:t>2_transpose (e</a:t>
            </a:r>
            <a:r>
              <a:rPr lang="en-US" altLang="en-US" b="1" baseline="-25000">
                <a:solidFill>
                  <a:schemeClr val="tx1"/>
                </a:solidFill>
              </a:rPr>
              <a:t>4</a:t>
            </a:r>
            <a:r>
              <a:rPr lang="en-US" altLang="en-US" b="1">
                <a:solidFill>
                  <a:schemeClr val="tx1"/>
                </a:solidFill>
              </a:rPr>
              <a:t>)</a:t>
            </a: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76375" y="3928110"/>
            <a:ext cx="1721485" cy="405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</a:rPr>
              <a:t>4_softmax (e</a:t>
            </a:r>
            <a:r>
              <a:rPr lang="en-US" altLang="en-US" b="1" baseline="-25000">
                <a:solidFill>
                  <a:schemeClr val="tx1"/>
                </a:solidFill>
              </a:rPr>
              <a:t>6</a:t>
            </a:r>
            <a:r>
              <a:rPr lang="en-US" altLang="en-US" b="1">
                <a:solidFill>
                  <a:schemeClr val="tx1"/>
                </a:solidFill>
              </a:rPr>
              <a:t>)</a:t>
            </a: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45890" y="5438140"/>
            <a:ext cx="276225" cy="2927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WPS Presentation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微软雅黑</vt:lpstr>
      <vt:lpstr>Droid Sans Fallback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anirban</dc:creator>
  <cp:lastModifiedBy>anirban</cp:lastModifiedBy>
  <cp:revision>5</cp:revision>
  <dcterms:created xsi:type="dcterms:W3CDTF">2020-05-01T06:12:20Z</dcterms:created>
  <dcterms:modified xsi:type="dcterms:W3CDTF">2020-05-01T06:12:20Z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