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7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64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9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9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Coursera </a:t>
            </a:r>
            <a:r>
              <a:rPr spc="-5" dirty="0">
                <a:solidFill>
                  <a:schemeClr val="tx1"/>
                </a:solidFill>
              </a:rPr>
              <a:t>IBM </a:t>
            </a:r>
            <a:r>
              <a:rPr spc="-10" dirty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Science  Certification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chemeClr val="tx1"/>
                </a:solidFill>
              </a:rPr>
              <a:t>Capstone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686" y="5109421"/>
            <a:ext cx="22034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5" dirty="0">
                <a:solidFill>
                  <a:srgbClr val="EF52A5"/>
                </a:solidFill>
                <a:latin typeface="Century Gothic"/>
                <a:cs typeface="Century Gothic"/>
              </a:rPr>
              <a:t>Siddhartha Kumar</a:t>
            </a:r>
            <a:endParaRPr sz="19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1301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Gill Sans MT</vt:lpstr>
      <vt:lpstr>Times New Roman</vt:lpstr>
      <vt:lpstr>Wingdings 3</vt:lpstr>
      <vt:lpstr>Gallery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Siddhartha Kumar</cp:lastModifiedBy>
  <cp:revision>3</cp:revision>
  <dcterms:created xsi:type="dcterms:W3CDTF">2020-03-06T03:01:47Z</dcterms:created>
  <dcterms:modified xsi:type="dcterms:W3CDTF">2020-05-26T23:12:25Z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