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71" r:id="rId3"/>
    <p:sldId id="257" r:id="rId4"/>
    <p:sldId id="270" r:id="rId5"/>
    <p:sldId id="259" r:id="rId6"/>
    <p:sldId id="261" r:id="rId7"/>
    <p:sldId id="260" r:id="rId8"/>
    <p:sldId id="266" r:id="rId9"/>
    <p:sldId id="263" r:id="rId10"/>
    <p:sldId id="262" r:id="rId11"/>
    <p:sldId id="264" r:id="rId12"/>
    <p:sldId id="265"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26"/>
  </p:normalViewPr>
  <p:slideViewPr>
    <p:cSldViewPr snapToGrid="0" snapToObjects="1">
      <p:cViewPr varScale="1">
        <p:scale>
          <a:sx n="76" d="100"/>
          <a:sy n="76" d="100"/>
        </p:scale>
        <p:origin x="17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December 8,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5959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December 8,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58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December 8,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2650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December 8,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0129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December 8,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9083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December 8,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59050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December 8,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458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December 8,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180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December 8,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9305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December 8,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5404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December 8,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426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December 8,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75182075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ll.no@northeastern.edu" TargetMode="Externa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hyperlink" Target="mailto:savant.si@northeastern.edu" TargetMode="External"/><Relationship Id="rId5" Type="http://schemas.openxmlformats.org/officeDocument/2006/relationships/hyperlink" Target="mailto:unnikrishnan.ki@northeastern.edu" TargetMode="External"/><Relationship Id="rId4" Type="http://schemas.openxmlformats.org/officeDocument/2006/relationships/hyperlink" Target="mailto:gupta.nama@northeastern.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imple concrete texture">
            <a:extLst>
              <a:ext uri="{FF2B5EF4-FFF2-40B4-BE49-F238E27FC236}">
                <a16:creationId xmlns:a16="http://schemas.microsoft.com/office/drawing/2014/main" id="{D011E544-D04D-4C02-9558-829ACF36E2A4}"/>
              </a:ext>
            </a:extLst>
          </p:cNvPr>
          <p:cNvPicPr>
            <a:picLocks noChangeAspect="1"/>
          </p:cNvPicPr>
          <p:nvPr/>
        </p:nvPicPr>
        <p:blipFill rotWithShape="1">
          <a:blip r:embed="rId2"/>
          <a:srcRect l="9682" r="6704" b="2"/>
          <a:stretch/>
        </p:blipFill>
        <p:spPr>
          <a:xfrm>
            <a:off x="3590365" y="-1"/>
            <a:ext cx="8601638"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a:extLst>
              <a:ext uri="{FF2B5EF4-FFF2-40B4-BE49-F238E27FC236}">
                <a16:creationId xmlns:a16="http://schemas.microsoft.com/office/drawing/2014/main" id="{DF075157-F200-544B-AF55-68936959682C}"/>
              </a:ext>
            </a:extLst>
          </p:cNvPr>
          <p:cNvSpPr>
            <a:spLocks noGrp="1"/>
          </p:cNvSpPr>
          <p:nvPr>
            <p:ph type="ctrTitle"/>
          </p:nvPr>
        </p:nvSpPr>
        <p:spPr>
          <a:xfrm>
            <a:off x="-433262" y="-13648"/>
            <a:ext cx="4828226" cy="2640247"/>
          </a:xfrm>
        </p:spPr>
        <p:txBody>
          <a:bodyPr>
            <a:normAutofit/>
          </a:bodyPr>
          <a:lstStyle/>
          <a:p>
            <a:r>
              <a:rPr lang="en-US" b="1" dirty="0"/>
              <a:t>Info6150 final project presentation</a:t>
            </a:r>
          </a:p>
        </p:txBody>
      </p:sp>
      <p:sp>
        <p:nvSpPr>
          <p:cNvPr id="3" name="Subtitle 2">
            <a:extLst>
              <a:ext uri="{FF2B5EF4-FFF2-40B4-BE49-F238E27FC236}">
                <a16:creationId xmlns:a16="http://schemas.microsoft.com/office/drawing/2014/main" id="{4251A0AF-949D-AC4A-B11B-2959C39959C7}"/>
              </a:ext>
            </a:extLst>
          </p:cNvPr>
          <p:cNvSpPr>
            <a:spLocks noGrp="1"/>
          </p:cNvSpPr>
          <p:nvPr>
            <p:ph type="subTitle" idx="1"/>
          </p:nvPr>
        </p:nvSpPr>
        <p:spPr>
          <a:xfrm>
            <a:off x="247787" y="3619501"/>
            <a:ext cx="4039600" cy="955315"/>
          </a:xfrm>
        </p:spPr>
        <p:txBody>
          <a:bodyPr>
            <a:normAutofit/>
          </a:bodyPr>
          <a:lstStyle/>
          <a:p>
            <a:r>
              <a:rPr lang="en-US" sz="3200" b="1" dirty="0"/>
              <a:t>HELPING HANDS</a:t>
            </a:r>
          </a:p>
        </p:txBody>
      </p:sp>
      <p:sp>
        <p:nvSpPr>
          <p:cNvPr id="6" name="TextBox 5">
            <a:extLst>
              <a:ext uri="{FF2B5EF4-FFF2-40B4-BE49-F238E27FC236}">
                <a16:creationId xmlns:a16="http://schemas.microsoft.com/office/drawing/2014/main" id="{BDD5EA94-6BEE-5945-A276-A89FD7D0EEBA}"/>
              </a:ext>
            </a:extLst>
          </p:cNvPr>
          <p:cNvSpPr txBox="1"/>
          <p:nvPr/>
        </p:nvSpPr>
        <p:spPr>
          <a:xfrm>
            <a:off x="4867835" y="4276165"/>
            <a:ext cx="7328245"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err="1">
                <a:solidFill>
                  <a:schemeClr val="bg1"/>
                </a:solidFill>
              </a:rPr>
              <a:t>Noordeep</a:t>
            </a:r>
            <a:r>
              <a:rPr lang="en-IN" b="1" dirty="0">
                <a:solidFill>
                  <a:schemeClr val="bg1"/>
                </a:solidFill>
              </a:rPr>
              <a:t> Singh Gill - 002194664 - </a:t>
            </a:r>
            <a:r>
              <a:rPr lang="en-IN" b="1" dirty="0">
                <a:solidFill>
                  <a:schemeClr val="bg1"/>
                </a:solidFill>
                <a:hlinkClick r:id="rId3">
                  <a:extLst>
                    <a:ext uri="{A12FA001-AC4F-418D-AE19-62706E023703}">
                      <ahyp:hlinkClr xmlns:ahyp="http://schemas.microsoft.com/office/drawing/2018/hyperlinkcolor" val="tx"/>
                    </a:ext>
                  </a:extLst>
                </a:hlinkClick>
              </a:rPr>
              <a:t>gill.no@northeastern.edu</a:t>
            </a:r>
            <a:r>
              <a:rPr lang="en-IN" b="1" dirty="0">
                <a:solidFill>
                  <a:schemeClr val="bg1"/>
                </a:solidFill>
              </a:rPr>
              <a:t> </a:t>
            </a:r>
          </a:p>
          <a:p>
            <a:pPr marL="285750" indent="-285750">
              <a:buFont typeface="Arial" panose="020B0604020202020204" pitchFamily="34" charset="0"/>
              <a:buChar char="•"/>
            </a:pPr>
            <a:r>
              <a:rPr lang="en-IN" b="1" dirty="0" err="1">
                <a:solidFill>
                  <a:schemeClr val="bg1"/>
                </a:solidFill>
              </a:rPr>
              <a:t>Naman</a:t>
            </a:r>
            <a:r>
              <a:rPr lang="en-IN" b="1" dirty="0">
                <a:solidFill>
                  <a:schemeClr val="bg1"/>
                </a:solidFill>
              </a:rPr>
              <a:t> Gupta - 002142933 - </a:t>
            </a:r>
            <a:r>
              <a:rPr lang="en-IN" b="1" dirty="0">
                <a:solidFill>
                  <a:schemeClr val="bg1"/>
                </a:solidFill>
                <a:hlinkClick r:id="rId4">
                  <a:extLst>
                    <a:ext uri="{A12FA001-AC4F-418D-AE19-62706E023703}">
                      <ahyp:hlinkClr xmlns:ahyp="http://schemas.microsoft.com/office/drawing/2018/hyperlinkcolor" val="tx"/>
                    </a:ext>
                  </a:extLst>
                </a:hlinkClick>
              </a:rPr>
              <a:t>gupta.nama@northeastern.edu</a:t>
            </a:r>
            <a:r>
              <a:rPr lang="en-IN" b="1" dirty="0">
                <a:solidFill>
                  <a:schemeClr val="bg1"/>
                </a:solidFill>
              </a:rPr>
              <a:t> </a:t>
            </a:r>
          </a:p>
          <a:p>
            <a:pPr marL="285750" indent="-285750">
              <a:buFont typeface="Arial" panose="020B0604020202020204" pitchFamily="34" charset="0"/>
              <a:buChar char="•"/>
            </a:pPr>
            <a:r>
              <a:rPr lang="en-IN" b="1" dirty="0">
                <a:solidFill>
                  <a:schemeClr val="bg1"/>
                </a:solidFill>
              </a:rPr>
              <a:t>Kiran Unnikrishnan - 002101654 - </a:t>
            </a:r>
            <a:r>
              <a:rPr lang="en-IN" b="1" dirty="0">
                <a:solidFill>
                  <a:schemeClr val="bg1"/>
                </a:solidFill>
                <a:hlinkClick r:id="rId5">
                  <a:extLst>
                    <a:ext uri="{A12FA001-AC4F-418D-AE19-62706E023703}">
                      <ahyp:hlinkClr xmlns:ahyp="http://schemas.microsoft.com/office/drawing/2018/hyperlinkcolor" val="tx"/>
                    </a:ext>
                  </a:extLst>
                </a:hlinkClick>
              </a:rPr>
              <a:t>unnikrishnan.ki@northeastern.edu</a:t>
            </a:r>
            <a:r>
              <a:rPr lang="en-IN" b="1" dirty="0">
                <a:solidFill>
                  <a:schemeClr val="bg1"/>
                </a:solidFill>
              </a:rPr>
              <a:t>  </a:t>
            </a:r>
          </a:p>
          <a:p>
            <a:pPr marL="285750" indent="-285750">
              <a:buFont typeface="Arial" panose="020B0604020202020204" pitchFamily="34" charset="0"/>
              <a:buChar char="•"/>
            </a:pPr>
            <a:r>
              <a:rPr lang="en-IN" b="1" dirty="0">
                <a:solidFill>
                  <a:schemeClr val="bg1"/>
                </a:solidFill>
              </a:rPr>
              <a:t>Siddhartha Savant - 001568075 - </a:t>
            </a:r>
            <a:r>
              <a:rPr lang="en-IN" b="1" dirty="0">
                <a:solidFill>
                  <a:schemeClr val="bg1"/>
                </a:solidFill>
                <a:hlinkClick r:id="rId6">
                  <a:extLst>
                    <a:ext uri="{A12FA001-AC4F-418D-AE19-62706E023703}">
                      <ahyp:hlinkClr xmlns:ahyp="http://schemas.microsoft.com/office/drawing/2018/hyperlinkcolor" val="tx"/>
                    </a:ext>
                  </a:extLst>
                </a:hlinkClick>
              </a:rPr>
              <a:t>savant.si@northeastern.edu</a:t>
            </a:r>
            <a:endParaRPr lang="en-US" b="1" dirty="0">
              <a:solidFill>
                <a:schemeClr val="bg1"/>
              </a:solidFill>
            </a:endParaRPr>
          </a:p>
        </p:txBody>
      </p:sp>
    </p:spTree>
    <p:extLst>
      <p:ext uri="{BB962C8B-B14F-4D97-AF65-F5344CB8AC3E}">
        <p14:creationId xmlns:p14="http://schemas.microsoft.com/office/powerpoint/2010/main" val="3764341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D4B6768C-6936-5D4D-9DE1-4197CE19CEF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87594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website&#10;&#10;Description automatically generated">
            <a:extLst>
              <a:ext uri="{FF2B5EF4-FFF2-40B4-BE49-F238E27FC236}">
                <a16:creationId xmlns:a16="http://schemas.microsoft.com/office/drawing/2014/main" id="{A978CC00-1FC3-5C42-8B98-DD78C867CC0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08819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able&#10;&#10;Description automatically generated">
            <a:extLst>
              <a:ext uri="{FF2B5EF4-FFF2-40B4-BE49-F238E27FC236}">
                <a16:creationId xmlns:a16="http://schemas.microsoft.com/office/drawing/2014/main" id="{97E57C6F-1DD4-FC42-8248-351DC3A4A663}"/>
              </a:ext>
            </a:extLst>
          </p:cNvPr>
          <p:cNvPicPr>
            <a:picLocks noChangeAspect="1"/>
          </p:cNvPicPr>
          <p:nvPr/>
        </p:nvPicPr>
        <p:blipFill>
          <a:blip r:embed="rId2"/>
          <a:stretch>
            <a:fillRect/>
          </a:stretch>
        </p:blipFill>
        <p:spPr>
          <a:xfrm>
            <a:off x="0" y="-38100"/>
            <a:ext cx="12192000" cy="6896100"/>
          </a:xfrm>
          <a:prstGeom prst="rect">
            <a:avLst/>
          </a:prstGeom>
        </p:spPr>
      </p:pic>
    </p:spTree>
    <p:extLst>
      <p:ext uri="{BB962C8B-B14F-4D97-AF65-F5344CB8AC3E}">
        <p14:creationId xmlns:p14="http://schemas.microsoft.com/office/powerpoint/2010/main" val="185094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F47FC-8C09-B14A-8A29-0BE05F5EF8D5}"/>
              </a:ext>
            </a:extLst>
          </p:cNvPr>
          <p:cNvSpPr txBox="1"/>
          <p:nvPr/>
        </p:nvSpPr>
        <p:spPr>
          <a:xfrm>
            <a:off x="657922" y="1572322"/>
            <a:ext cx="10147610" cy="4524315"/>
          </a:xfrm>
          <a:prstGeom prst="rect">
            <a:avLst/>
          </a:prstGeom>
          <a:noFill/>
        </p:spPr>
        <p:txBody>
          <a:bodyPr wrap="square" rtlCol="0">
            <a:spAutoFit/>
          </a:bodyPr>
          <a:lstStyle/>
          <a:p>
            <a:r>
              <a:rPr lang="en-US" b="1" u="sng" dirty="0" err="1"/>
              <a:t>Noordeep</a:t>
            </a:r>
            <a:r>
              <a:rPr lang="en-US" dirty="0"/>
              <a:t> : Registration of Donor and NGO functionality completed, </a:t>
            </a:r>
          </a:p>
          <a:p>
            <a:r>
              <a:rPr lang="en-US" dirty="0"/>
              <a:t>Creation of NGO request, deletion of NGO request, </a:t>
            </a:r>
            <a:r>
              <a:rPr lang="en-US" dirty="0" err="1"/>
              <a:t>updation</a:t>
            </a:r>
            <a:r>
              <a:rPr lang="en-US" dirty="0"/>
              <a:t> of NGO request </a:t>
            </a:r>
          </a:p>
          <a:p>
            <a:r>
              <a:rPr lang="en-US" dirty="0"/>
              <a:t>Schedule visit to NGO functionality added, deactivation of User Account (NGO &amp; Donor) </a:t>
            </a:r>
          </a:p>
          <a:p>
            <a:r>
              <a:rPr lang="en-US" dirty="0"/>
              <a:t>Contact US UI, Login page UI, Navbar UI, NGO UI, Update profile UI, footer UI, Contact Us footer UI</a:t>
            </a:r>
          </a:p>
          <a:p>
            <a:endParaRPr lang="en-US" dirty="0"/>
          </a:p>
          <a:p>
            <a:r>
              <a:rPr lang="en-US" b="1" u="sng" dirty="0"/>
              <a:t>Kiran</a:t>
            </a:r>
            <a:r>
              <a:rPr lang="en-US" dirty="0"/>
              <a:t> : Implemented  the search bar component, Login Page UI, card layout component for displaying search results, implemented manage visits page for NGO , Creation of Donor visit request, deletion of Donor visit request, </a:t>
            </a:r>
            <a:r>
              <a:rPr lang="en-US" dirty="0" err="1"/>
              <a:t>updation</a:t>
            </a:r>
            <a:r>
              <a:rPr lang="en-US" dirty="0"/>
              <a:t> of Donor  visit request, Created routing for HTTP calls from frontend</a:t>
            </a:r>
          </a:p>
          <a:p>
            <a:endParaRPr lang="en-US" dirty="0"/>
          </a:p>
          <a:p>
            <a:r>
              <a:rPr lang="en-US" b="1" u="sng" dirty="0"/>
              <a:t>Siddhartha</a:t>
            </a:r>
            <a:r>
              <a:rPr lang="en-US" dirty="0"/>
              <a:t> : Main page UI and Navbar functionality, Creation of Donor request, deletion and </a:t>
            </a:r>
            <a:r>
              <a:rPr lang="en-US" dirty="0" err="1"/>
              <a:t>updation</a:t>
            </a:r>
            <a:r>
              <a:rPr lang="en-US" dirty="0"/>
              <a:t> of Donor profile, Display and delete NGO requests, About Page UI, Used JWT token for token verification and Implemented </a:t>
            </a:r>
            <a:r>
              <a:rPr lang="en-US" dirty="0" err="1"/>
              <a:t>Nodemailer</a:t>
            </a:r>
            <a:r>
              <a:rPr lang="en-US" dirty="0"/>
              <a:t> for email verification, Created routing for HTTP calls from frontend</a:t>
            </a:r>
          </a:p>
          <a:p>
            <a:endParaRPr lang="en-US" dirty="0"/>
          </a:p>
          <a:p>
            <a:r>
              <a:rPr lang="en-US" b="1" u="sng" dirty="0" err="1"/>
              <a:t>Naman</a:t>
            </a:r>
            <a:r>
              <a:rPr lang="en-US" dirty="0"/>
              <a:t> : Worked on the backend of the application. Implemented JWT token, Password hashing, and authentication of user when he logs in, Checking if user already has account, Created routing for HTTP calls from frontend to backend, Added loader and error to display it on screen, Implemented Schedule visit page</a:t>
            </a:r>
          </a:p>
        </p:txBody>
      </p:sp>
      <p:sp>
        <p:nvSpPr>
          <p:cNvPr id="3" name="Rectangle 2">
            <a:extLst>
              <a:ext uri="{FF2B5EF4-FFF2-40B4-BE49-F238E27FC236}">
                <a16:creationId xmlns:a16="http://schemas.microsoft.com/office/drawing/2014/main" id="{E008EB0A-AA55-2A44-A841-5E2FB847CF6E}"/>
              </a:ext>
            </a:extLst>
          </p:cNvPr>
          <p:cNvSpPr/>
          <p:nvPr/>
        </p:nvSpPr>
        <p:spPr>
          <a:xfrm>
            <a:off x="1799324" y="210928"/>
            <a:ext cx="7433638"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member contribution</a:t>
            </a:r>
          </a:p>
        </p:txBody>
      </p:sp>
    </p:spTree>
    <p:extLst>
      <p:ext uri="{BB962C8B-B14F-4D97-AF65-F5344CB8AC3E}">
        <p14:creationId xmlns:p14="http://schemas.microsoft.com/office/powerpoint/2010/main" val="113254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7A02-6646-C345-AA20-B5D2329AE723}"/>
              </a:ext>
            </a:extLst>
          </p:cNvPr>
          <p:cNvSpPr>
            <a:spLocks noGrp="1"/>
          </p:cNvSpPr>
          <p:nvPr>
            <p:ph type="title"/>
          </p:nvPr>
        </p:nvSpPr>
        <p:spPr>
          <a:xfrm>
            <a:off x="525439" y="1981201"/>
            <a:ext cx="11141121" cy="1811866"/>
          </a:xfrm>
        </p:spPr>
        <p:txBody>
          <a:bodyPr>
            <a:normAutofit fontScale="90000"/>
          </a:bodyPr>
          <a:lstStyle/>
          <a:p>
            <a:pPr algn="ctr"/>
            <a:r>
              <a:rPr lang="en-US" sz="11500" dirty="0"/>
              <a:t>THANK YOU</a:t>
            </a:r>
          </a:p>
        </p:txBody>
      </p:sp>
    </p:spTree>
    <p:extLst>
      <p:ext uri="{BB962C8B-B14F-4D97-AF65-F5344CB8AC3E}">
        <p14:creationId xmlns:p14="http://schemas.microsoft.com/office/powerpoint/2010/main" val="35622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75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7AC6-813A-F14A-8D0B-0EE1B4EDD71F}"/>
              </a:ext>
            </a:extLst>
          </p:cNvPr>
          <p:cNvSpPr>
            <a:spLocks noGrp="1"/>
          </p:cNvSpPr>
          <p:nvPr>
            <p:ph type="title"/>
          </p:nvPr>
        </p:nvSpPr>
        <p:spPr/>
        <p:txBody>
          <a:bodyPr/>
          <a:lstStyle/>
          <a:p>
            <a:pPr algn="ctr"/>
            <a:r>
              <a:rPr lang="en-US" b="1" dirty="0">
                <a:solidFill>
                  <a:schemeClr val="tx1"/>
                </a:solidFill>
              </a:rPr>
              <a:t>INSPIRATION</a:t>
            </a:r>
          </a:p>
        </p:txBody>
      </p:sp>
      <p:sp>
        <p:nvSpPr>
          <p:cNvPr id="3" name="Content Placeholder 2">
            <a:extLst>
              <a:ext uri="{FF2B5EF4-FFF2-40B4-BE49-F238E27FC236}">
                <a16:creationId xmlns:a16="http://schemas.microsoft.com/office/drawing/2014/main" id="{DE235711-906A-8441-9E1D-64B95EE0C3C7}"/>
              </a:ext>
            </a:extLst>
          </p:cNvPr>
          <p:cNvSpPr>
            <a:spLocks noGrp="1"/>
          </p:cNvSpPr>
          <p:nvPr>
            <p:ph idx="1"/>
          </p:nvPr>
        </p:nvSpPr>
        <p:spPr/>
        <p:txBody>
          <a:bodyPr>
            <a:normAutofit/>
          </a:bodyPr>
          <a:lstStyle/>
          <a:p>
            <a:pPr marL="0" indent="0" algn="ctr">
              <a:buNone/>
            </a:pPr>
            <a:r>
              <a:rPr lang="en-US" sz="5400" b="1" dirty="0">
                <a:solidFill>
                  <a:schemeClr val="tx1"/>
                </a:solidFill>
              </a:rPr>
              <a:t>When you give to Helping Hands you are funding life changing programs that help thousands of children's, adults and families to learn grow and thrive</a:t>
            </a:r>
          </a:p>
        </p:txBody>
      </p:sp>
    </p:spTree>
    <p:extLst>
      <p:ext uri="{BB962C8B-B14F-4D97-AF65-F5344CB8AC3E}">
        <p14:creationId xmlns:p14="http://schemas.microsoft.com/office/powerpoint/2010/main" val="381909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7F61-6E1D-FA4D-8377-6EAED53FF181}"/>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7848722A-4B1E-F540-987D-FFB4DB25B666}"/>
              </a:ext>
            </a:extLst>
          </p:cNvPr>
          <p:cNvSpPr>
            <a:spLocks noGrp="1"/>
          </p:cNvSpPr>
          <p:nvPr>
            <p:ph idx="1"/>
          </p:nvPr>
        </p:nvSpPr>
        <p:spPr/>
        <p:txBody>
          <a:bodyPr>
            <a:normAutofit/>
          </a:bodyPr>
          <a:lstStyle/>
          <a:p>
            <a:r>
              <a:rPr lang="en-US" sz="2400" dirty="0"/>
              <a:t>Our application bridges the difference between the NGO and donors by creating a platform to aggregate all NGO where the NGO can raise requests for donation. The donors can view these requests and respond to them.</a:t>
            </a:r>
          </a:p>
          <a:p>
            <a:r>
              <a:rPr lang="en-US" sz="2400" dirty="0"/>
              <a:t>The donors can also schedule a visit to the NGO. The visit requests can then be approved or rejected by the NGO.</a:t>
            </a:r>
          </a:p>
          <a:p>
            <a:r>
              <a:rPr lang="en-US" sz="2400" dirty="0"/>
              <a:t>The website has a lot of features like creating user account, managing user account, NGO’s can raise request for donation, donors can donate and raise a request to visit the NGO, NGO can review visit requests.</a:t>
            </a:r>
          </a:p>
          <a:p>
            <a:pPr marL="0" indent="0">
              <a:buNone/>
            </a:pPr>
            <a:endParaRPr lang="en-US" sz="2400" dirty="0"/>
          </a:p>
          <a:p>
            <a:endParaRPr lang="en-US" sz="2400" dirty="0"/>
          </a:p>
        </p:txBody>
      </p:sp>
    </p:spTree>
    <p:extLst>
      <p:ext uri="{BB962C8B-B14F-4D97-AF65-F5344CB8AC3E}">
        <p14:creationId xmlns:p14="http://schemas.microsoft.com/office/powerpoint/2010/main" val="219132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FC7F-7DC2-2E40-A828-61DCA4CBDA7C}"/>
              </a:ext>
            </a:extLst>
          </p:cNvPr>
          <p:cNvSpPr>
            <a:spLocks noGrp="1"/>
          </p:cNvSpPr>
          <p:nvPr>
            <p:ph type="title"/>
          </p:nvPr>
        </p:nvSpPr>
        <p:spPr/>
        <p:txBody>
          <a:bodyPr/>
          <a:lstStyle/>
          <a:p>
            <a:r>
              <a:rPr lang="en-US" dirty="0"/>
              <a:t>Technology stack used</a:t>
            </a:r>
          </a:p>
        </p:txBody>
      </p:sp>
      <p:sp>
        <p:nvSpPr>
          <p:cNvPr id="3" name="Content Placeholder 2">
            <a:extLst>
              <a:ext uri="{FF2B5EF4-FFF2-40B4-BE49-F238E27FC236}">
                <a16:creationId xmlns:a16="http://schemas.microsoft.com/office/drawing/2014/main" id="{0499E76A-102F-6446-AF11-1B8523F44EFB}"/>
              </a:ext>
            </a:extLst>
          </p:cNvPr>
          <p:cNvSpPr>
            <a:spLocks noGrp="1"/>
          </p:cNvSpPr>
          <p:nvPr>
            <p:ph idx="1"/>
          </p:nvPr>
        </p:nvSpPr>
        <p:spPr/>
        <p:txBody>
          <a:bodyPr/>
          <a:lstStyle/>
          <a:p>
            <a:r>
              <a:rPr lang="en-US" dirty="0"/>
              <a:t>React for building the website</a:t>
            </a:r>
          </a:p>
          <a:p>
            <a:r>
              <a:rPr lang="en-US" dirty="0"/>
              <a:t>Bootstrap and SASS used for styling and making the application responsive</a:t>
            </a:r>
          </a:p>
          <a:p>
            <a:r>
              <a:rPr lang="en-US" dirty="0"/>
              <a:t>REST API to manage </a:t>
            </a:r>
          </a:p>
          <a:p>
            <a:r>
              <a:rPr lang="en-US" dirty="0"/>
              <a:t>mongoose to connect with MongoDB</a:t>
            </a:r>
          </a:p>
          <a:p>
            <a:r>
              <a:rPr lang="en-US" dirty="0" err="1"/>
              <a:t>bcrpyt</a:t>
            </a:r>
            <a:r>
              <a:rPr lang="en-US" dirty="0"/>
              <a:t> to hash passwords.</a:t>
            </a:r>
          </a:p>
          <a:p>
            <a:r>
              <a:rPr lang="en-US" dirty="0" err="1"/>
              <a:t>nodemailer</a:t>
            </a:r>
            <a:r>
              <a:rPr lang="en-US" dirty="0"/>
              <a:t> for account verification.</a:t>
            </a:r>
          </a:p>
          <a:p>
            <a:r>
              <a:rPr lang="en-US" dirty="0" err="1"/>
              <a:t>axios</a:t>
            </a:r>
            <a:r>
              <a:rPr lang="en-US" dirty="0"/>
              <a:t> to send an HTTP request.</a:t>
            </a:r>
          </a:p>
          <a:p>
            <a:r>
              <a:rPr lang="en-US" dirty="0" err="1"/>
              <a:t>dotenv</a:t>
            </a:r>
            <a:r>
              <a:rPr lang="en-US" dirty="0"/>
              <a:t> to store configuration.</a:t>
            </a:r>
          </a:p>
          <a:p>
            <a:r>
              <a:rPr lang="en-US" dirty="0"/>
              <a:t>Express, CORS</a:t>
            </a:r>
          </a:p>
          <a:p>
            <a:endParaRPr lang="en-US" dirty="0"/>
          </a:p>
        </p:txBody>
      </p:sp>
    </p:spTree>
    <p:extLst>
      <p:ext uri="{BB962C8B-B14F-4D97-AF65-F5344CB8AC3E}">
        <p14:creationId xmlns:p14="http://schemas.microsoft.com/office/powerpoint/2010/main" val="427816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website&#10;&#10;Description automatically generated">
            <a:extLst>
              <a:ext uri="{FF2B5EF4-FFF2-40B4-BE49-F238E27FC236}">
                <a16:creationId xmlns:a16="http://schemas.microsoft.com/office/drawing/2014/main" id="{4F092894-D598-2F44-8570-19F33A03BC8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0143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66FD3F15-CFF3-7A45-989C-A29F54AA1C6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6074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C1412343-A1F0-F746-B936-B89D60540BC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3830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B0D0AD94-7428-9E44-BD42-0938A600FE42}"/>
              </a:ext>
            </a:extLst>
          </p:cNvPr>
          <p:cNvPicPr>
            <a:picLocks noChangeAspect="1"/>
          </p:cNvPicPr>
          <p:nvPr/>
        </p:nvPicPr>
        <p:blipFill>
          <a:blip r:embed="rId2"/>
          <a:stretch>
            <a:fillRect/>
          </a:stretch>
        </p:blipFill>
        <p:spPr>
          <a:xfrm>
            <a:off x="0" y="1"/>
            <a:ext cx="12192000" cy="6993466"/>
          </a:xfrm>
          <a:prstGeom prst="rect">
            <a:avLst/>
          </a:prstGeom>
        </p:spPr>
      </p:pic>
    </p:spTree>
    <p:extLst>
      <p:ext uri="{BB962C8B-B14F-4D97-AF65-F5344CB8AC3E}">
        <p14:creationId xmlns:p14="http://schemas.microsoft.com/office/powerpoint/2010/main" val="391692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4331ADE1-11D1-E843-8F4F-6DB928DB5223}"/>
              </a:ext>
            </a:extLst>
          </p:cNvPr>
          <p:cNvPicPr>
            <a:picLocks noChangeAspect="1"/>
          </p:cNvPicPr>
          <p:nvPr/>
        </p:nvPicPr>
        <p:blipFill>
          <a:blip r:embed="rId2"/>
          <a:stretch>
            <a:fillRect/>
          </a:stretch>
        </p:blipFill>
        <p:spPr>
          <a:xfrm>
            <a:off x="0" y="-38100"/>
            <a:ext cx="12192000" cy="6896100"/>
          </a:xfrm>
          <a:prstGeom prst="rect">
            <a:avLst/>
          </a:prstGeom>
        </p:spPr>
      </p:pic>
    </p:spTree>
    <p:extLst>
      <p:ext uri="{BB962C8B-B14F-4D97-AF65-F5344CB8AC3E}">
        <p14:creationId xmlns:p14="http://schemas.microsoft.com/office/powerpoint/2010/main" val="1354821429"/>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1C2732"/>
      </a:dk2>
      <a:lt2>
        <a:srgbClr val="F0F3F1"/>
      </a:lt2>
      <a:accent1>
        <a:srgbClr val="C34DAD"/>
      </a:accent1>
      <a:accent2>
        <a:srgbClr val="973BB1"/>
      </a:accent2>
      <a:accent3>
        <a:srgbClr val="774DC3"/>
      </a:accent3>
      <a:accent4>
        <a:srgbClr val="4148B4"/>
      </a:accent4>
      <a:accent5>
        <a:srgbClr val="4D85C3"/>
      </a:accent5>
      <a:accent6>
        <a:srgbClr val="3BA5B1"/>
      </a:accent6>
      <a:hlink>
        <a:srgbClr val="3F67BF"/>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623</TotalTime>
  <Words>469</Words>
  <Application>Microsoft Macintosh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Bembo</vt:lpstr>
      <vt:lpstr>ArchiveVTI</vt:lpstr>
      <vt:lpstr>Info6150 final project presentation</vt:lpstr>
      <vt:lpstr>INSPIRATION</vt:lpstr>
      <vt:lpstr>purpose</vt:lpstr>
      <vt:lpstr>Technology stack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Info6150 final project presentation</dc:title>
  <dc:creator>Kiran Unnikrishnan</dc:creator>
  <cp:lastModifiedBy>Kiran Unnikrishnan</cp:lastModifiedBy>
  <cp:revision>4</cp:revision>
  <dcterms:created xsi:type="dcterms:W3CDTF">2021-12-08T06:25:09Z</dcterms:created>
  <dcterms:modified xsi:type="dcterms:W3CDTF">2021-12-09T02:38:51Z</dcterms:modified>
</cp:coreProperties>
</file>