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Switchbox Router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/>
          <a:p>
            <a:r>
              <a:rPr dirty="0"/>
              <a:t>A Comprehensive Study on Greedy and Conflict Resolution Routing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6531C-417E-0FFE-DB94-6DFCE41B1936}"/>
              </a:ext>
            </a:extLst>
          </p:cNvPr>
          <p:cNvSpPr txBox="1"/>
          <p:nvPr/>
        </p:nvSpPr>
        <p:spPr>
          <a:xfrm>
            <a:off x="904973" y="5778631"/>
            <a:ext cx="823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Dhruvil</a:t>
            </a:r>
            <a:r>
              <a:rPr lang="en-IN" dirty="0"/>
              <a:t> Patel(21JE0312),Dhruv Pathak(21JE0311),</a:t>
            </a:r>
            <a:r>
              <a:rPr lang="en-IN" dirty="0" err="1"/>
              <a:t>Sidhhartha</a:t>
            </a:r>
            <a:r>
              <a:rPr lang="en-IN" dirty="0"/>
              <a:t> Gaur(21JE0919),</a:t>
            </a:r>
            <a:r>
              <a:rPr lang="en-IN" dirty="0" err="1"/>
              <a:t>Jash</a:t>
            </a:r>
            <a:r>
              <a:rPr lang="en-IN" dirty="0"/>
              <a:t> Shah(21JE0858)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Conflict Resolution - Key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 routing connects all pins, allowing overlaps.</a:t>
            </a:r>
          </a:p>
          <a:p>
            <a:r>
              <a:t>2. Identify conflicts: segment conflicts and via conflicts.</a:t>
            </a:r>
          </a:p>
          <a:p>
            <a:r>
              <a:t>3. Iterative sweeps to resolve conflicts by pushing segments.</a:t>
            </a:r>
          </a:p>
          <a:p>
            <a:r>
              <a:t>4. Increase switchbox size if conflicts persist.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Conflict Resolution - Strengths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Effective for complex layouts with higher pin density.</a:t>
            </a:r>
          </a:p>
          <a:p>
            <a:r>
              <a:t>Challenges: High computational complexity and inefficiencies in cleanup processes.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Greedy Algorithm: Quick but limited in quality for complex layouts.</a:t>
            </a:r>
          </a:p>
          <a:p>
            <a:r>
              <a:t>Conflict Resolution: Superior in larger benchmarks but requires refinement.</a:t>
            </a:r>
          </a:p>
          <a:p>
            <a:r>
              <a:t>Performance evaluated based on area utilization, wirelength, and via minimization.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-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Tested on Burstein's Difficult Switchbox and Deutsch's Difficult Channel.</a:t>
            </a:r>
          </a:p>
          <a:p>
            <a:r>
              <a:t>Greedy method excelled in simple scenarios.</a:t>
            </a:r>
          </a:p>
          <a:p>
            <a:r>
              <a:t>Conflict resolution demonstrated potential for complex cases with further refinement.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3F3AD-4534-A416-366E-74FA8BEA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667"/>
            <a:ext cx="9144000" cy="4769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D1186C-A997-3EAC-3C4C-AD17A4118CC0}"/>
              </a:ext>
            </a:extLst>
          </p:cNvPr>
          <p:cNvSpPr txBox="1"/>
          <p:nvPr/>
        </p:nvSpPr>
        <p:spPr>
          <a:xfrm>
            <a:off x="1282045" y="480767"/>
            <a:ext cx="6353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</a:t>
            </a:r>
            <a:r>
              <a:rPr lang="en-IN" sz="4400" dirty="0"/>
              <a:t>Comparisons </a:t>
            </a:r>
          </a:p>
        </p:txBody>
      </p:sp>
    </p:spTree>
    <p:extLst>
      <p:ext uri="{BB962C8B-B14F-4D97-AF65-F5344CB8AC3E}">
        <p14:creationId xmlns:p14="http://schemas.microsoft.com/office/powerpoint/2010/main" val="2956068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Greedy algorithm: Suitable for basic layouts with quick solutions.</a:t>
            </a:r>
          </a:p>
          <a:p>
            <a:r>
              <a:t>Conflict resolution: Better for larger benchmarks but underperforms in extreme cases.</a:t>
            </a:r>
          </a:p>
          <a:p>
            <a:r>
              <a:t>Potential for improvement through enhanced cleanup and via minimization.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highlights strengths and limitations of both algorithms.</a:t>
            </a:r>
          </a:p>
          <a:p>
            <a:r>
              <a:t>Greedy router: Efficient for simpler layouts.</a:t>
            </a:r>
          </a:p>
          <a:p>
            <a:r>
              <a:t>Conflict resolution: Promising with further refinement.</a:t>
            </a:r>
          </a:p>
          <a:p>
            <a:r>
              <a:t>Future work includes enhancing cleanup subroutines and minimizing vias.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W.K. Luk, 'A greedy switch-box router.'</a:t>
            </a:r>
          </a:p>
          <a:p>
            <a:r>
              <a:t>2. Sabih H. Gerez, 'PACKER: A switchbox router based on conflict elimination.'</a:t>
            </a:r>
          </a:p>
          <a:p>
            <a:r>
              <a:t>3. Additional references as listed in the report.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of two switchbox routing methods: greedy and conflict resolution.</a:t>
            </a:r>
          </a:p>
          <a:p>
            <a:r>
              <a:t>Aims to enhance understanding and gain practical experience through implementation.</a:t>
            </a:r>
          </a:p>
          <a:p>
            <a:r>
              <a:t>Focuses on area utilization, wirelength, and via minimization.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Switchbox routing involves connecting pins in a rectangular grid.</a:t>
            </a:r>
          </a:p>
          <a:p>
            <a:r>
              <a:t>Challenge lies in avoiding interference and optimizing routing paths.</a:t>
            </a:r>
          </a:p>
          <a:p>
            <a:r>
              <a:t>This study compares greedy and conflict resolution methods.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Switchbox Routing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Switchbox: Rectangular region with pins on all four edges.</a:t>
            </a:r>
          </a:p>
          <a:p>
            <a:r>
              <a:t>Routing involves connecting pins belonging to the same net.</a:t>
            </a:r>
          </a:p>
          <a:p>
            <a:r>
              <a:t>Input: Pin locations and associated nets; Output: Routing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Switchbox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NP-complete nature makes finding optimal solutions infeasible.</a:t>
            </a:r>
          </a:p>
          <a:p>
            <a:r>
              <a:t>High pin density increases complexity.</a:t>
            </a:r>
          </a:p>
          <a:p>
            <a:r>
              <a:t>Evaluating routing algorithms involves metrics like area usage and wirelength.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Greedy Algorithm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Prioritizes local optimization for quick solutions.</a:t>
            </a:r>
          </a:p>
          <a:p>
            <a:r>
              <a:t>Executes a single pass across the switchbox.</a:t>
            </a:r>
          </a:p>
          <a:p>
            <a:r>
              <a:t>Expands the switchbox as needed to complete routing.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Greedy Algorithm -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Connect left-side pins to available tracks.</a:t>
            </a:r>
          </a:p>
          <a:p>
            <a:r>
              <a:t>2. Sweep columns left to right, connecting top/bottom pins.</a:t>
            </a:r>
          </a:p>
          <a:p>
            <a:r>
              <a:t>3. Distribute nets with multiple right-side pins progressively.</a:t>
            </a:r>
          </a:p>
          <a:p>
            <a:r>
              <a:t>4. Add columns to resolve unjoined nets.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Greedy Algorithm - 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Simplicity, speed, and minimal computational effort.</a:t>
            </a:r>
          </a:p>
          <a:p>
            <a:r>
              <a:t>Weaknesses: Lack of global awareness, leading to inefficiencies and poor routing decisions.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Conflict Resolution Approach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Focuses on resolving conflicts between nets.</a:t>
            </a:r>
          </a:p>
          <a:p>
            <a:r>
              <a:t>Initial routing places wires without avoiding overlaps.</a:t>
            </a:r>
          </a:p>
          <a:p>
            <a:r>
              <a:t>Conflicts are resolved iteratively by adjusting wire placements.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558</Words>
  <Application>Microsoft Office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Switchbox Router Implementation</vt:lpstr>
      <vt:lpstr>Abstract</vt:lpstr>
      <vt:lpstr>Introduction</vt:lpstr>
      <vt:lpstr>Switchbox Routing Basics</vt:lpstr>
      <vt:lpstr>Challenges in Switchbox Routing</vt:lpstr>
      <vt:lpstr>Greedy Algorithm - Overview</vt:lpstr>
      <vt:lpstr>Greedy Algorithm - Workflow</vt:lpstr>
      <vt:lpstr>Greedy Algorithm - Strengths and Weaknesses</vt:lpstr>
      <vt:lpstr>Conflict Resolution Approach - Overview</vt:lpstr>
      <vt:lpstr>Conflict Resolution - Key Steps</vt:lpstr>
      <vt:lpstr>Conflict Resolution - Strengths and Challenges</vt:lpstr>
      <vt:lpstr>Comparative Analysis</vt:lpstr>
      <vt:lpstr>Applications - Benchmarks</vt:lpstr>
      <vt:lpstr>PowerPoint Presentation</vt:lpstr>
      <vt:lpstr>Results Summary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Pathak</cp:lastModifiedBy>
  <cp:revision>3</cp:revision>
  <dcterms:created xsi:type="dcterms:W3CDTF">2013-01-27T09:14:16Z</dcterms:created>
  <dcterms:modified xsi:type="dcterms:W3CDTF">2024-11-16T12:03:12Z</dcterms:modified>
  <cp:category/>
</cp:coreProperties>
</file>