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5000" y="914400"/>
            <a:ext cx="4648200" cy="449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05000" y="914400"/>
            <a:ext cx="4648200" cy="4419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95600" y="1905000"/>
            <a:ext cx="609600" cy="1143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1905000"/>
            <a:ext cx="609600" cy="1143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191329" y="3247571"/>
            <a:ext cx="1846942" cy="1063172"/>
          </a:xfrm>
          <a:custGeom>
            <a:avLst/>
            <a:gdLst>
              <a:gd name="connsiteX0" fmla="*/ 19957 w 1846942"/>
              <a:gd name="connsiteY0" fmla="*/ 1019629 h 1063172"/>
              <a:gd name="connsiteX1" fmla="*/ 814614 w 1846942"/>
              <a:gd name="connsiteY1" fmla="*/ 18143 h 1063172"/>
              <a:gd name="connsiteX2" fmla="*/ 1826985 w 1846942"/>
              <a:gd name="connsiteY2" fmla="*/ 910772 h 1063172"/>
              <a:gd name="connsiteX3" fmla="*/ 934357 w 1846942"/>
              <a:gd name="connsiteY3" fmla="*/ 279400 h 1063172"/>
              <a:gd name="connsiteX4" fmla="*/ 19957 w 1846942"/>
              <a:gd name="connsiteY4" fmla="*/ 1019629 h 106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6942" h="1063172">
                <a:moveTo>
                  <a:pt x="19957" y="1019629"/>
                </a:moveTo>
                <a:cubicBezTo>
                  <a:pt x="0" y="976086"/>
                  <a:pt x="513443" y="36286"/>
                  <a:pt x="814614" y="18143"/>
                </a:cubicBezTo>
                <a:cubicBezTo>
                  <a:pt x="1115785" y="0"/>
                  <a:pt x="1807028" y="867229"/>
                  <a:pt x="1826985" y="910772"/>
                </a:cubicBezTo>
                <a:cubicBezTo>
                  <a:pt x="1846942" y="954315"/>
                  <a:pt x="1239157" y="255814"/>
                  <a:pt x="934357" y="279400"/>
                </a:cubicBezTo>
                <a:cubicBezTo>
                  <a:pt x="629557" y="302986"/>
                  <a:pt x="39914" y="1063172"/>
                  <a:pt x="19957" y="101962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Siddhartha Shankar Das</cp:lastModifiedBy>
  <cp:revision>3</cp:revision>
  <dcterms:created xsi:type="dcterms:W3CDTF">2006-08-16T00:00:00Z</dcterms:created>
  <dcterms:modified xsi:type="dcterms:W3CDTF">2010-01-29T06:53:09Z</dcterms:modified>
</cp:coreProperties>
</file>