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17-Nov-17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17-Nov-17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Rural Health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3962400"/>
            <a:ext cx="4419600" cy="1121898"/>
          </a:xfrm>
        </p:spPr>
        <p:txBody>
          <a:bodyPr/>
          <a:lstStyle/>
          <a:p>
            <a:r>
              <a:rPr lang="en-US" dirty="0" err="1" smtClean="0"/>
              <a:t>Shubham</a:t>
            </a:r>
            <a:r>
              <a:rPr lang="en-US" dirty="0" smtClean="0"/>
              <a:t> Kumar Pandey</a:t>
            </a:r>
          </a:p>
          <a:p>
            <a:r>
              <a:rPr lang="en-US" dirty="0" smtClean="0"/>
              <a:t>Siddhartha Srivastava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7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Below Average States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Delhi</a:t>
            </a:r>
          </a:p>
          <a:p>
            <a:r>
              <a:rPr lang="en-US" dirty="0" smtClean="0"/>
              <a:t>Puducherry</a:t>
            </a:r>
          </a:p>
          <a:p>
            <a:r>
              <a:rPr lang="en-US" dirty="0" smtClean="0"/>
              <a:t>Jharkhand</a:t>
            </a:r>
          </a:p>
          <a:p>
            <a:r>
              <a:rPr lang="en-US" dirty="0" smtClean="0"/>
              <a:t>Meghalaya</a:t>
            </a:r>
          </a:p>
          <a:p>
            <a:r>
              <a:rPr lang="en-US" dirty="0" smtClean="0"/>
              <a:t>Sikkim</a:t>
            </a:r>
          </a:p>
          <a:p>
            <a:r>
              <a:rPr lang="en-US" dirty="0" smtClean="0"/>
              <a:t>D &amp; N Haveli</a:t>
            </a:r>
          </a:p>
          <a:p>
            <a:r>
              <a:rPr lang="en-US" dirty="0" smtClean="0"/>
              <a:t>Punjab</a:t>
            </a:r>
          </a:p>
          <a:p>
            <a:r>
              <a:rPr lang="en-US" dirty="0" smtClean="0"/>
              <a:t>Bihar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8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Madhya Pradesh</a:t>
            </a:r>
          </a:p>
          <a:p>
            <a:r>
              <a:rPr lang="en-US" dirty="0" smtClean="0"/>
              <a:t>Mizoram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0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Manipur</a:t>
            </a:r>
          </a:p>
          <a:p>
            <a:r>
              <a:rPr lang="en-US" dirty="0" smtClean="0"/>
              <a:t>Uttar Pradesh</a:t>
            </a:r>
          </a:p>
          <a:p>
            <a:r>
              <a:rPr lang="en-US" dirty="0" smtClean="0"/>
              <a:t>A &amp; N Islands</a:t>
            </a:r>
          </a:p>
          <a:p>
            <a:r>
              <a:rPr lang="en-US" dirty="0" smtClean="0"/>
              <a:t>Andhra Pradesh</a:t>
            </a:r>
          </a:p>
          <a:p>
            <a:r>
              <a:rPr lang="en-US" dirty="0" smtClean="0"/>
              <a:t>Arunachal Pradesh</a:t>
            </a:r>
          </a:p>
          <a:p>
            <a:r>
              <a:rPr lang="en-US" dirty="0" smtClean="0"/>
              <a:t>Assam</a:t>
            </a:r>
          </a:p>
          <a:p>
            <a:r>
              <a:rPr lang="en-US" dirty="0" smtClean="0"/>
              <a:t>Haryana</a:t>
            </a:r>
          </a:p>
          <a:p>
            <a:r>
              <a:rPr lang="en-US" dirty="0" smtClean="0"/>
              <a:t>Lakshadweep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2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Daman &amp; Diu</a:t>
            </a:r>
          </a:p>
          <a:p>
            <a:r>
              <a:rPr lang="en-US" dirty="0" smtClean="0"/>
              <a:t>Goa</a:t>
            </a:r>
          </a:p>
          <a:p>
            <a:r>
              <a:rPr lang="en-US" dirty="0" smtClean="0"/>
              <a:t>Nagaland</a:t>
            </a:r>
          </a:p>
          <a:p>
            <a:r>
              <a:rPr lang="en-US" dirty="0" err="1" smtClean="0"/>
              <a:t>Uttarakhand</a:t>
            </a:r>
            <a:endParaRPr lang="en-US" dirty="0" smtClean="0"/>
          </a:p>
          <a:p>
            <a:r>
              <a:rPr lang="en-US" dirty="0" smtClean="0"/>
              <a:t>Maharashtra</a:t>
            </a:r>
          </a:p>
          <a:p>
            <a:r>
              <a:rPr lang="en-US" dirty="0" smtClean="0"/>
              <a:t>Tripura</a:t>
            </a:r>
          </a:p>
          <a:p>
            <a:r>
              <a:rPr lang="en-US" dirty="0" smtClean="0"/>
              <a:t>Chandigarh</a:t>
            </a:r>
          </a:p>
          <a:p>
            <a:r>
              <a:rPr lang="en-US" dirty="0" smtClean="0"/>
              <a:t>Gujarat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9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Jammu &amp; Kashmir</a:t>
            </a:r>
          </a:p>
          <a:p>
            <a:r>
              <a:rPr lang="en-US" dirty="0" smtClean="0"/>
              <a:t>West Bengal</a:t>
            </a:r>
          </a:p>
          <a:p>
            <a:r>
              <a:rPr lang="en-US" dirty="0" smtClean="0"/>
              <a:t>Chhattisgarh</a:t>
            </a:r>
          </a:p>
          <a:p>
            <a:r>
              <a:rPr lang="en-US" dirty="0" smtClean="0"/>
              <a:t>Odisha</a:t>
            </a:r>
          </a:p>
          <a:p>
            <a:r>
              <a:rPr lang="en-US" dirty="0" smtClean="0"/>
              <a:t>Himachal Pradesh</a:t>
            </a:r>
          </a:p>
          <a:p>
            <a:r>
              <a:rPr lang="en-US" dirty="0" smtClean="0"/>
              <a:t>Tamil Nadu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4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Above Average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Karnataka</a:t>
            </a:r>
          </a:p>
          <a:p>
            <a:r>
              <a:rPr lang="en-US" dirty="0" smtClean="0"/>
              <a:t>Kerala</a:t>
            </a:r>
          </a:p>
          <a:p>
            <a:r>
              <a:rPr lang="en-US" dirty="0" smtClean="0"/>
              <a:t>Telangana</a:t>
            </a:r>
          </a:p>
          <a:p>
            <a:r>
              <a:rPr lang="en-US" dirty="0" smtClean="0"/>
              <a:t>Rajasthan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15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</TotalTime>
  <Words>68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Rural Health Analysis</vt:lpstr>
      <vt:lpstr>Below Average States</vt:lpstr>
      <vt:lpstr>PowerPoint Presentation</vt:lpstr>
      <vt:lpstr>Average States</vt:lpstr>
      <vt:lpstr>PowerPoint Presentation</vt:lpstr>
      <vt:lpstr>PowerPoint Presentation</vt:lpstr>
      <vt:lpstr>Above Average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Rural Health Analysis</dc:title>
  <dc:creator>Siddhartha</dc:creator>
  <cp:lastModifiedBy>Siddhartha</cp:lastModifiedBy>
  <cp:revision>2</cp:revision>
  <dcterms:created xsi:type="dcterms:W3CDTF">2006-08-16T00:00:00Z</dcterms:created>
  <dcterms:modified xsi:type="dcterms:W3CDTF">2017-11-17T05:09:01Z</dcterms:modified>
</cp:coreProperties>
</file>