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93ED-E1A8-4F8A-B173-25601BA1C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023DA-B883-49B3-A1F0-78A6E9161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9B965-4476-4F00-A597-CA47A9DE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0A83-1FD7-483D-B997-748F211B301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63F8-0C0B-422E-9C0C-CA8893B1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61855-04C3-43EC-8F52-C3A7F1BD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5E2-BCBE-4812-88BD-FCF90010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4653-8D30-421E-814B-3BBD2AD8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97E30-A141-41FB-86D6-0C6B0401B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4E24A-2A11-4B1A-A54E-67A2C40F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0A83-1FD7-483D-B997-748F211B301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8D5E-2997-45CA-AC18-3DE54F8D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2F327-BFAC-459F-9A14-61A90208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5E2-BCBE-4812-88BD-FCF90010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9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91012-FDCD-4A3C-A8F9-424E85566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E1F2D-0783-4AF9-91D8-5F9C7BC5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EB78-6A09-4689-88A5-AD6B191C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0A83-1FD7-483D-B997-748F211B301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53058-2F90-480B-A750-13A30948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D9356-3E86-4E26-847D-F9B4EC6C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5E2-BCBE-4812-88BD-FCF90010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9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8754-4A28-463A-9EA9-FB922B33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05A8-D4C4-4C41-885F-21AD1407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38E59-850C-456F-83AB-243B27A4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0A83-1FD7-483D-B997-748F211B301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CB53-BC19-45AD-BC9E-BA7E2E4A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1B82-B1B0-4913-9393-0E43FA41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5E2-BCBE-4812-88BD-FCF90010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2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30BF-18A7-4055-B709-11C4784C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4FA7C-E40F-446B-AB4B-7714DB84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835C-537D-437C-AB81-84511D62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0A83-1FD7-483D-B997-748F211B301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4C2B0-4B5B-4B14-9186-E2D2344A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693C8-559D-4D45-9B2D-E35E4420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5E2-BCBE-4812-88BD-FCF90010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B427-1A56-4D05-B70A-A0806EBA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C1FCD-83A7-4D01-AB47-7EDD18200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5B805-A585-4077-94A3-231FD982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E6F96-4FA1-4604-9B93-2EE79A6E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0A83-1FD7-483D-B997-748F211B3013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EB7B-CB23-4C1B-8284-EBC77AC6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AB34C-E96D-4C13-9DCB-DADDA39C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5E2-BCBE-4812-88BD-FCF90010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7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1FBB-2476-4D6D-BE67-0A05F553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A0186-F10B-401C-8809-8C766E6B2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6ED7D-F13B-4BDF-B00D-859C3849E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C2F8C-DA83-4BAC-ACD9-4350E2BB4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1C7FF-96D4-4F02-8876-9DE41B92E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95CF2-D4DB-42D4-AA65-2E5BBBEF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0A83-1FD7-483D-B997-748F211B3013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04E94-7854-4070-948D-BDF13B37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72008-2B7A-4A2D-AE30-4A2B01DE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5E2-BCBE-4812-88BD-FCF90010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A424-D8A8-4C69-A10B-DE172C47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0D8BA-B7E9-4D20-AC28-2DFA6782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0A83-1FD7-483D-B997-748F211B301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953A-9125-4327-B2B6-F620EADF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36C32-7C61-4157-8FE1-A089F872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5E2-BCBE-4812-88BD-FCF90010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BD933-8773-4A89-93AA-7E4A443D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0A83-1FD7-483D-B997-748F211B3013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4A004-2136-40B3-AEE0-3185AA5F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534CD-5E0A-4614-9E0A-C0AB19D4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5E2-BCBE-4812-88BD-FCF90010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F7FE-40E9-488D-A3A7-105CC272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EC49-1E88-4A7A-B810-819FD38B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3426C-B836-4C6E-A7F9-94D82F6BD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0198A-46A9-48FA-81BB-77520579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0A83-1FD7-483D-B997-748F211B3013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C96CF-1106-4302-8B29-75F7FEC3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CF853-11BF-4D1B-9DFD-C43B2048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5E2-BCBE-4812-88BD-FCF90010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9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B9C2-C8CE-4618-B9B7-66CFB60B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0A974-339C-4653-B3E1-B246B6159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3461-FFFF-41DF-B532-4252946E9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17C0-2220-4F03-8293-44490205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0A83-1FD7-483D-B997-748F211B3013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28932-E8A3-4ACB-904A-858FAC4A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D4A43-3C75-4B46-97F5-E4A7BA2E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5E2-BCBE-4812-88BD-FCF90010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908DD-2509-4B8E-8AAE-81A164FC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DF7C-3464-4D58-98F9-D698B8A65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E67FC-54FB-4857-8727-B4D5065C7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0A83-1FD7-483D-B997-748F211B301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5597-F566-409B-8FF6-1DD7408F8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74455-A6D5-4C0D-A6C6-FC8DFC95A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4F5E2-BCBE-4812-88BD-FCF90010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1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AA87-6578-4C8A-A290-0F786B23B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Test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F974D-6ED5-44F5-BC42-0C4F54B3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4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8F22-52DC-4B22-B29B-DA0C81C4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48A8-29F7-4118-B3ED-46AA80DB9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1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DA69-9351-47D6-97DC-A6AB4FBA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914D7-BC68-4DBA-B111-E524B553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C0A3-A4A6-465B-8351-EFC9C63E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05F9-2F24-489B-A94C-59B4AB74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Slide Test 1</vt:lpstr>
      <vt:lpstr>Page 2</vt:lpstr>
      <vt:lpstr>3rd page</vt:lpstr>
      <vt:lpstr>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Test 1</dc:title>
  <dc:creator>Abhishek Singh</dc:creator>
  <cp:lastModifiedBy>Abhishek Singh</cp:lastModifiedBy>
  <cp:revision>1</cp:revision>
  <dcterms:created xsi:type="dcterms:W3CDTF">2018-09-03T10:20:46Z</dcterms:created>
  <dcterms:modified xsi:type="dcterms:W3CDTF">2018-09-03T10:23:12Z</dcterms:modified>
</cp:coreProperties>
</file>