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3"/>
  </p:normalViewPr>
  <p:slideViewPr>
    <p:cSldViewPr snapToGrid="0">
      <p:cViewPr varScale="1">
        <p:scale>
          <a:sx n="129" d="100"/>
          <a:sy n="129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0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2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9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55B60-12DB-7662-D3DF-7EA23485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SE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Gravity Assist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8532C-973B-ED89-16EA-4FB41E14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solidFill>
                  <a:schemeClr val="tx2">
                    <a:alpha val="60000"/>
                  </a:schemeClr>
                </a:solidFill>
              </a:rPr>
              <a:t>Day 2: 1202 Program Alarm</a:t>
            </a:r>
            <a:endParaRPr lang="en-SE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A blue and white curved wall&#10;&#10;Description automatically generated with medium confidence">
            <a:extLst>
              <a:ext uri="{FF2B5EF4-FFF2-40B4-BE49-F238E27FC236}">
                <a16:creationId xmlns:a16="http://schemas.microsoft.com/office/drawing/2014/main" id="{0F6D2F92-1104-5132-F45F-0D0FCF177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714" r="25336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4BBF-1062-76F2-3ECA-F9D3DAD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Part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9FF4-2DC6-D5B6-5E40-35A285D8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10515600" cy="4180102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scenario involves an Intcode computer executing programs comprised of integers separated by commas.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program starts with an opcode indicating the operation to perform: 1 for addition, 2 for multiplication, and 99 to halt the program.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opcode, three integers follow: the positions of two inputs and the position where the result should be stored.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processing an opcode, the program moves forward by 4 positions.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illustrate, consider the program 1,9,10,3,2,3,11,0,99,30,40,50: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opcode is 1 (addition), with inputs at positions 9 and 10, and the result stored at position 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values at positions 9 and 10 are retrieved (30 and 40), added together (resulting in 70), and stored at position 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 then moves forward 4 positions to reach the next opcode.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continues until the program encounters opcode 99, which halts the program.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is to determine the value left at position 0 after executing a given program with specific modifications: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 position 1 with the value 12 and position 2 with the value 2 before running the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executing the modified program, the value left at position 0 after halting is the puzzle answer, which is 3895705.</a:t>
            </a:r>
          </a:p>
          <a:p>
            <a:pPr marL="342900" lvl="0" indent="-342900">
              <a:buFont typeface="+mj-lt"/>
              <a:buAutoNum type="arabicPeriod"/>
            </a:pPr>
            <a:endParaRPr lang="en-SE" sz="18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480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464C-C5C6-B472-BD93-57F965EC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Part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BDBB-2758-3C96-A4D3-C9EABD47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scenario, to complete the gravity assist, the goal is to determine which pair of inputs produces a specific output (19690720).</a:t>
            </a:r>
          </a:p>
          <a:p>
            <a:pPr marL="34290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Inputs are provided to the program by replacing values at addresses 1 and 2; these values are referred to as the noun and verb respectively.</a:t>
            </a:r>
          </a:p>
          <a:p>
            <a:pPr marL="34290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input value (noun and verb) ranges from 0 to 99, inclusive.</a:t>
            </a:r>
          </a:p>
          <a:p>
            <a:pPr marL="34290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running the program, the output is available at address 0.</a:t>
            </a:r>
          </a:p>
          <a:p>
            <a:pPr marL="34290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the correct noun and verb pair, reset the computer's memory to the initial program values for each attempt.</a:t>
            </a:r>
          </a:p>
          <a:p>
            <a:pPr marL="34290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is to discover the input noun and verb that result in the program producing the desired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answer is obtained by calculating 100 * noun + verb.</a:t>
            </a:r>
          </a:p>
          <a:p>
            <a:pPr marL="34290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puzzle answer for the provided scenario is 6417 with noun as 64 and verb as 17.</a:t>
            </a:r>
          </a:p>
          <a:p>
            <a:pPr marL="342900" indent="-342900">
              <a:buFont typeface="+mj-lt"/>
              <a:buAutoNum type="arabicPeriod"/>
            </a:pP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0192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9B0C-0F3C-298E-6DFA-CE88A798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Solution with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3A84-A3F3-DDA6-2027-494828F9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'gravityassistintcode.py' consists of the main python code.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two functions 'gravityassist_intcode' and 'find_input_for_output' to define Part 1 and Part 2 of the challenge respectively.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'gravityassist_intcode' does the addition and multiplication logic along with the code break when the halt opcode appears.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'find_input_for_output' does the does the search for the 2 inputs for a particular output(19690720) as provided in the challenge.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for loops to iterate between integers and introduced error handling to catch errors.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'variables.py' to replace values in the code to avoid hardcoding in the actual code.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main code ran OK, we use the 'test_intcode.py' to perform unit test cases.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provided few test cases which passes if proper inputs are provided and comes as passed successfully.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put the whole solution as part of devops in a CI/CD pipeline using GITHUB actions.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'gravityassistpython.yml' is used as a yaml file where instructions are given to run the whole program on any push or commit is done in the GIT repoesitory.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CI pipeline will first perform the main execution and then perform unit tests.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the outputs in the pipeline workflow.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6016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4972-C731-C146-1367-F21DA5AE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362572"/>
          </a:xfrm>
        </p:spPr>
        <p:txBody>
          <a:bodyPr>
            <a:noAutofit/>
          </a:bodyPr>
          <a:lstStyle/>
          <a:p>
            <a:r>
              <a:rPr lang="en-SE" sz="2000" dirty="0"/>
              <a:t>Screenshots- Running the code locally:</a:t>
            </a:r>
          </a:p>
        </p:txBody>
      </p:sp>
      <p:pic>
        <p:nvPicPr>
          <p:cNvPr id="4" name="Content Placeholder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2A1967E-8232-BF0E-6EB7-180BAA3A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3610"/>
            <a:ext cx="8181622" cy="20382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696F14-ED5A-D221-29F2-4113AB47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23" y="3240793"/>
            <a:ext cx="9160466" cy="23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141E-2538-FDF5-C7A1-18F8624F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81841"/>
          </a:xfrm>
        </p:spPr>
        <p:txBody>
          <a:bodyPr>
            <a:normAutofit/>
          </a:bodyPr>
          <a:lstStyle/>
          <a:p>
            <a:r>
              <a:rPr lang="en-SE" sz="2400" dirty="0"/>
              <a:t>Screenshots- Running with CI Pipeline GITHUB Actions: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929571-4A5A-A6DF-2D79-61B9310D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422" y="1262063"/>
            <a:ext cx="8913156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F908-DA06-EC3A-7841-6826B4F7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GITHUB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D286-97CF-C690-9C18-10A4514A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/siddhartha313/gravity-assist-</a:t>
            </a:r>
            <a:r>
              <a:rPr lang="en-GB" dirty="0" err="1"/>
              <a:t>intcode</a:t>
            </a:r>
            <a:r>
              <a:rPr lang="en-GB" dirty="0"/>
              <a:t>-</a:t>
            </a:r>
            <a:r>
              <a:rPr lang="en-GB" dirty="0" err="1"/>
              <a:t>python.git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3546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5C9-4EC9-11DB-6D7A-73A8A12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>
              <a:buNone/>
            </a:pPr>
            <a:r>
              <a:rPr lang="en-SE" sz="5400" dirty="0"/>
              <a:t>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66495753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679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Sabon Next LT</vt:lpstr>
      <vt:lpstr>Wingdings</vt:lpstr>
      <vt:lpstr>LuminousVTI</vt:lpstr>
      <vt:lpstr>Gravity Assist Assignment</vt:lpstr>
      <vt:lpstr>Part 1:</vt:lpstr>
      <vt:lpstr>Part 2:</vt:lpstr>
      <vt:lpstr>Solution with python:</vt:lpstr>
      <vt:lpstr>Screenshots- Running the code locally:</vt:lpstr>
      <vt:lpstr>Screenshots- Running with CI Pipeline GITHUB Actions:</vt:lpstr>
      <vt:lpstr>GITHUB Link: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Assist</dc:title>
  <dc:creator>Siddhartha Deb Roy</dc:creator>
  <cp:lastModifiedBy>Siddhartha Deb Roy</cp:lastModifiedBy>
  <cp:revision>9</cp:revision>
  <dcterms:created xsi:type="dcterms:W3CDTF">2024-04-01T18:25:46Z</dcterms:created>
  <dcterms:modified xsi:type="dcterms:W3CDTF">2024-04-01T18:58:27Z</dcterms:modified>
</cp:coreProperties>
</file>