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66" r:id="rId5"/>
    <p:sldId id="271" r:id="rId6"/>
    <p:sldId id="259" r:id="rId7"/>
    <p:sldId id="263" r:id="rId8"/>
    <p:sldId id="264" r:id="rId9"/>
    <p:sldId id="270"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6B2F00-B97D-C822-4C1C-1A7F361245AD}" v="20" dt="2023-11-03T05:36:42.253"/>
    <p1510:client id="{2CB331E5-8F3D-31D4-F8E0-DD2F26FB5D6E}" v="272" dt="2023-11-02T19:59:23.893"/>
    <p1510:client id="{370324C0-793F-7F8A-F8A9-ECBEEF966EEA}" v="1" dt="2023-11-06T08:51:55.005"/>
    <p1510:client id="{39248637-89AB-2FA0-47D3-FC5EDE8B5A40}" v="646" dt="2023-11-03T06:20:16.476"/>
    <p1510:client id="{3E026F09-7F5B-872F-9B5A-3B7A31D265CE}" v="648" dt="2023-11-05T20:23:51.779"/>
    <p1510:client id="{42DE888C-18C1-0B9C-7B6E-2A3FDDF33F03}" v="185" dt="2023-11-02T19:04:20.791"/>
    <p1510:client id="{605419C4-9DE1-AE5F-10C8-92A40AE9E63E}" v="14" dt="2023-11-02T19:17:44.392"/>
    <p1510:client id="{863A8001-AA07-DA04-5B46-3E008EF5A3CD}" v="442" dt="2023-11-03T09:15:03.981"/>
    <p1510:client id="{8C1415EF-7427-46BA-AB10-496BC761C382}" v="610" dt="2023-11-02T09:44:59.215"/>
    <p1510:client id="{99421105-F18C-DDDA-9BC1-AF4FABE9B37B}" v="70" dt="2023-11-07T17:48:26.006"/>
    <p1510:client id="{C5CB0DE5-0062-CAA5-1E0E-1787A5BC46AB}" v="45" dt="2023-11-03T08:52:27.4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CCADF4-02BE-4114-9B6B-6D59FEA5F66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62DF1F95-1391-47E3-B73D-8AEDC2331471}">
      <dgm:prSet/>
      <dgm:spPr/>
      <dgm:t>
        <a:bodyPr/>
        <a:lstStyle/>
        <a:p>
          <a:pPr rtl="0"/>
          <a:r>
            <a:rPr lang="en-US"/>
            <a:t>Silicon Ingot Growth</a:t>
          </a:r>
          <a:r>
            <a:rPr lang="en-US">
              <a:latin typeface="Walbaum Display"/>
            </a:rPr>
            <a:t> </a:t>
          </a:r>
          <a:r>
            <a:rPr lang="en-US" b="0">
              <a:latin typeface="Walbaum Display"/>
            </a:rPr>
            <a:t>(crystal imperfections)</a:t>
          </a:r>
          <a:endParaRPr lang="en-US" b="0"/>
        </a:p>
      </dgm:t>
    </dgm:pt>
    <dgm:pt modelId="{7BEB5530-4BB2-493F-9A0E-6121783D548B}" type="parTrans" cxnId="{8B1FE66C-4AAA-4205-A822-FFD8DF566ABE}">
      <dgm:prSet/>
      <dgm:spPr/>
      <dgm:t>
        <a:bodyPr/>
        <a:lstStyle/>
        <a:p>
          <a:endParaRPr lang="en-US"/>
        </a:p>
      </dgm:t>
    </dgm:pt>
    <dgm:pt modelId="{DF0FB0F3-127D-4963-BD39-9B169F27031D}" type="sibTrans" cxnId="{8B1FE66C-4AAA-4205-A822-FFD8DF566ABE}">
      <dgm:prSet/>
      <dgm:spPr/>
      <dgm:t>
        <a:bodyPr/>
        <a:lstStyle/>
        <a:p>
          <a:endParaRPr lang="en-US"/>
        </a:p>
      </dgm:t>
    </dgm:pt>
    <dgm:pt modelId="{2BB2F437-306A-471E-98AA-71D214EF86D2}">
      <dgm:prSet/>
      <dgm:spPr/>
      <dgm:t>
        <a:bodyPr/>
        <a:lstStyle/>
        <a:p>
          <a:pPr rtl="0"/>
          <a:r>
            <a:rPr lang="en-US"/>
            <a:t>Ingot Grinding and Polishing</a:t>
          </a:r>
          <a:r>
            <a:rPr lang="en-US">
              <a:latin typeface="Walbaum Display"/>
            </a:rPr>
            <a:t> (surface defects)</a:t>
          </a:r>
        </a:p>
      </dgm:t>
    </dgm:pt>
    <dgm:pt modelId="{09D1714E-AB1D-425A-A281-2E938C0EAC5A}" type="parTrans" cxnId="{5DA78DE7-7588-445C-A638-D13F373ACEB0}">
      <dgm:prSet/>
      <dgm:spPr/>
      <dgm:t>
        <a:bodyPr/>
        <a:lstStyle/>
        <a:p>
          <a:endParaRPr lang="en-US"/>
        </a:p>
      </dgm:t>
    </dgm:pt>
    <dgm:pt modelId="{2C0C5E12-D14E-4E16-A07F-BC867A0E0D78}" type="sibTrans" cxnId="{5DA78DE7-7588-445C-A638-D13F373ACEB0}">
      <dgm:prSet/>
      <dgm:spPr/>
      <dgm:t>
        <a:bodyPr/>
        <a:lstStyle/>
        <a:p>
          <a:endParaRPr lang="en-US"/>
        </a:p>
      </dgm:t>
    </dgm:pt>
    <dgm:pt modelId="{8AE5D439-1590-4124-9080-4831F999BA4B}">
      <dgm:prSet/>
      <dgm:spPr/>
      <dgm:t>
        <a:bodyPr/>
        <a:lstStyle/>
        <a:p>
          <a:pPr rtl="0"/>
          <a:r>
            <a:rPr lang="en-US"/>
            <a:t>Wafer Slicing</a:t>
          </a:r>
          <a:r>
            <a:rPr lang="en-US">
              <a:latin typeface="Walbaum Display"/>
            </a:rPr>
            <a:t> (chipping or cracking)</a:t>
          </a:r>
          <a:endParaRPr lang="en-US"/>
        </a:p>
      </dgm:t>
    </dgm:pt>
    <dgm:pt modelId="{895978D7-C4E5-4FEB-9194-D1A031F05744}" type="parTrans" cxnId="{FE63AC9E-DC2E-4B73-90DF-9268DEBB8D09}">
      <dgm:prSet/>
      <dgm:spPr/>
      <dgm:t>
        <a:bodyPr/>
        <a:lstStyle/>
        <a:p>
          <a:endParaRPr lang="en-US"/>
        </a:p>
      </dgm:t>
    </dgm:pt>
    <dgm:pt modelId="{348CAACA-F89E-41FB-9FDD-BDA870606910}" type="sibTrans" cxnId="{FE63AC9E-DC2E-4B73-90DF-9268DEBB8D09}">
      <dgm:prSet/>
      <dgm:spPr/>
      <dgm:t>
        <a:bodyPr/>
        <a:lstStyle/>
        <a:p>
          <a:endParaRPr lang="en-US"/>
        </a:p>
      </dgm:t>
    </dgm:pt>
    <dgm:pt modelId="{60457FA3-B48B-4528-9728-E1E7B25A99EA}">
      <dgm:prSet/>
      <dgm:spPr/>
      <dgm:t>
        <a:bodyPr/>
        <a:lstStyle/>
        <a:p>
          <a:pPr rtl="0"/>
          <a:r>
            <a:rPr lang="en-US"/>
            <a:t>Surface Treatment</a:t>
          </a:r>
          <a:r>
            <a:rPr lang="en-US">
              <a:latin typeface="Walbaum Display"/>
            </a:rPr>
            <a:t> (etching irregularities)</a:t>
          </a:r>
          <a:endParaRPr lang="en-US"/>
        </a:p>
      </dgm:t>
    </dgm:pt>
    <dgm:pt modelId="{2AD755B6-996F-4690-9112-2E4A33C7B3DC}" type="parTrans" cxnId="{9C97F503-133F-41D1-B6B0-383621FFB810}">
      <dgm:prSet/>
      <dgm:spPr/>
      <dgm:t>
        <a:bodyPr/>
        <a:lstStyle/>
        <a:p>
          <a:endParaRPr lang="en-US"/>
        </a:p>
      </dgm:t>
    </dgm:pt>
    <dgm:pt modelId="{D02C2F4E-32DD-4284-9A45-F06173A30BEE}" type="sibTrans" cxnId="{9C97F503-133F-41D1-B6B0-383621FFB810}">
      <dgm:prSet/>
      <dgm:spPr/>
      <dgm:t>
        <a:bodyPr/>
        <a:lstStyle/>
        <a:p>
          <a:endParaRPr lang="en-US"/>
        </a:p>
      </dgm:t>
    </dgm:pt>
    <dgm:pt modelId="{E2DE203C-06D1-4837-AB09-1BE0A53A2BC8}">
      <dgm:prSet/>
      <dgm:spPr/>
      <dgm:t>
        <a:bodyPr/>
        <a:lstStyle/>
        <a:p>
          <a:pPr rtl="0"/>
          <a:r>
            <a:rPr lang="en-US"/>
            <a:t>Photolithography</a:t>
          </a:r>
          <a:r>
            <a:rPr lang="en-US">
              <a:latin typeface="Walbaum Display"/>
            </a:rPr>
            <a:t> (uneven patterns)</a:t>
          </a:r>
          <a:endParaRPr lang="en-US"/>
        </a:p>
      </dgm:t>
    </dgm:pt>
    <dgm:pt modelId="{11357281-D4DC-4FFF-ACBF-39EC8F9B4071}" type="parTrans" cxnId="{4F619452-3B61-4A21-A45C-349F36524DF2}">
      <dgm:prSet/>
      <dgm:spPr/>
      <dgm:t>
        <a:bodyPr/>
        <a:lstStyle/>
        <a:p>
          <a:endParaRPr lang="en-US"/>
        </a:p>
      </dgm:t>
    </dgm:pt>
    <dgm:pt modelId="{C6CBB4AD-078E-4B4E-B624-A850BBA61951}" type="sibTrans" cxnId="{4F619452-3B61-4A21-A45C-349F36524DF2}">
      <dgm:prSet/>
      <dgm:spPr/>
      <dgm:t>
        <a:bodyPr/>
        <a:lstStyle/>
        <a:p>
          <a:endParaRPr lang="en-US"/>
        </a:p>
      </dgm:t>
    </dgm:pt>
    <dgm:pt modelId="{FD97453E-0279-45D7-97E0-8F14B38EBF1E}">
      <dgm:prSet/>
      <dgm:spPr/>
      <dgm:t>
        <a:bodyPr/>
        <a:lstStyle/>
        <a:p>
          <a:r>
            <a:rPr lang="en-US"/>
            <a:t>Ion Implantation </a:t>
          </a:r>
        </a:p>
      </dgm:t>
    </dgm:pt>
    <dgm:pt modelId="{07BE7927-13B1-4BD0-B724-E4DDA2EEB839}" type="parTrans" cxnId="{F54D90E3-428A-4444-AAA4-DACF46BFF706}">
      <dgm:prSet/>
      <dgm:spPr/>
      <dgm:t>
        <a:bodyPr/>
        <a:lstStyle/>
        <a:p>
          <a:endParaRPr lang="en-US"/>
        </a:p>
      </dgm:t>
    </dgm:pt>
    <dgm:pt modelId="{1899CC33-4242-4EEC-951B-0D6EB3169AF5}" type="sibTrans" cxnId="{F54D90E3-428A-4444-AAA4-DACF46BFF706}">
      <dgm:prSet/>
      <dgm:spPr/>
      <dgm:t>
        <a:bodyPr/>
        <a:lstStyle/>
        <a:p>
          <a:endParaRPr lang="en-US"/>
        </a:p>
      </dgm:t>
    </dgm:pt>
    <dgm:pt modelId="{11CCEA2B-7DE5-491B-A003-ECED2B4ED2B2}">
      <dgm:prSet/>
      <dgm:spPr/>
      <dgm:t>
        <a:bodyPr/>
        <a:lstStyle/>
        <a:p>
          <a:pPr rtl="0"/>
          <a:r>
            <a:rPr lang="en-US"/>
            <a:t>Thin-Film Deposition</a:t>
          </a:r>
          <a:r>
            <a:rPr lang="en-US">
              <a:latin typeface="Walbaum Display"/>
            </a:rPr>
            <a:t> (contamination during deposition)</a:t>
          </a:r>
          <a:endParaRPr lang="en-US"/>
        </a:p>
      </dgm:t>
    </dgm:pt>
    <dgm:pt modelId="{631C9C67-A53D-4CC1-98C8-5F88AFC7373E}" type="parTrans" cxnId="{B724C852-B5CF-45A3-8EC7-FB977BB3B310}">
      <dgm:prSet/>
      <dgm:spPr/>
      <dgm:t>
        <a:bodyPr/>
        <a:lstStyle/>
        <a:p>
          <a:endParaRPr lang="en-US"/>
        </a:p>
      </dgm:t>
    </dgm:pt>
    <dgm:pt modelId="{7CCDB06E-DCFD-4507-9120-549107BC021A}" type="sibTrans" cxnId="{B724C852-B5CF-45A3-8EC7-FB977BB3B310}">
      <dgm:prSet/>
      <dgm:spPr/>
      <dgm:t>
        <a:bodyPr/>
        <a:lstStyle/>
        <a:p>
          <a:endParaRPr lang="en-US"/>
        </a:p>
      </dgm:t>
    </dgm:pt>
    <dgm:pt modelId="{D02A3740-2FC1-4B72-8CE8-B641B10DFF99}">
      <dgm:prSet/>
      <dgm:spPr/>
      <dgm:t>
        <a:bodyPr/>
        <a:lstStyle/>
        <a:p>
          <a:pPr rtl="0"/>
          <a:r>
            <a:rPr lang="en-US"/>
            <a:t>Chemical Mechanical Polishing</a:t>
          </a:r>
          <a:r>
            <a:rPr lang="en-US">
              <a:latin typeface="Walbaum Display"/>
            </a:rPr>
            <a:t>  </a:t>
          </a:r>
          <a:r>
            <a:rPr lang="en-US" b="0">
              <a:latin typeface="Walbaum Display"/>
            </a:rPr>
            <a:t>(variability in planarization)</a:t>
          </a:r>
          <a:endParaRPr lang="en-US" b="0"/>
        </a:p>
      </dgm:t>
    </dgm:pt>
    <dgm:pt modelId="{8C4928B9-784F-4651-824F-925161483776}" type="parTrans" cxnId="{CC2F58AB-60DE-4528-8B29-D0CE870BDE89}">
      <dgm:prSet/>
      <dgm:spPr/>
      <dgm:t>
        <a:bodyPr/>
        <a:lstStyle/>
        <a:p>
          <a:endParaRPr lang="en-US"/>
        </a:p>
      </dgm:t>
    </dgm:pt>
    <dgm:pt modelId="{559246B8-F5D9-448B-A520-95C4BB5E7488}" type="sibTrans" cxnId="{CC2F58AB-60DE-4528-8B29-D0CE870BDE89}">
      <dgm:prSet/>
      <dgm:spPr/>
      <dgm:t>
        <a:bodyPr/>
        <a:lstStyle/>
        <a:p>
          <a:endParaRPr lang="en-US"/>
        </a:p>
      </dgm:t>
    </dgm:pt>
    <dgm:pt modelId="{7F17E0F7-4D35-47CD-BC53-6C3F71C4CA00}">
      <dgm:prSet/>
      <dgm:spPr/>
      <dgm:t>
        <a:bodyPr/>
        <a:lstStyle/>
        <a:p>
          <a:pPr rtl="0"/>
          <a:r>
            <a:rPr lang="en-US"/>
            <a:t>Wafer Cleaning</a:t>
          </a:r>
          <a:r>
            <a:rPr lang="en-US">
              <a:latin typeface="Walbaum Display"/>
            </a:rPr>
            <a:t> (incomplete cleaning)</a:t>
          </a:r>
          <a:endParaRPr lang="en-US"/>
        </a:p>
      </dgm:t>
    </dgm:pt>
    <dgm:pt modelId="{C479BDD2-41C1-488A-A611-1A7C9C3E8E04}" type="parTrans" cxnId="{CE403C2F-1167-4473-A7E3-FFA0F04676CE}">
      <dgm:prSet/>
      <dgm:spPr/>
      <dgm:t>
        <a:bodyPr/>
        <a:lstStyle/>
        <a:p>
          <a:endParaRPr lang="en-US"/>
        </a:p>
      </dgm:t>
    </dgm:pt>
    <dgm:pt modelId="{D95C1F30-EA88-41AB-A513-956D225144B7}" type="sibTrans" cxnId="{CE403C2F-1167-4473-A7E3-FFA0F04676CE}">
      <dgm:prSet/>
      <dgm:spPr/>
      <dgm:t>
        <a:bodyPr/>
        <a:lstStyle/>
        <a:p>
          <a:endParaRPr lang="en-US"/>
        </a:p>
      </dgm:t>
    </dgm:pt>
    <dgm:pt modelId="{6C27A21C-8763-4D75-95DF-BA3684CEB739}">
      <dgm:prSet/>
      <dgm:spPr/>
      <dgm:t>
        <a:bodyPr/>
        <a:lstStyle/>
        <a:p>
          <a:r>
            <a:rPr lang="en-US"/>
            <a:t>Inspection and Quality Control</a:t>
          </a:r>
        </a:p>
      </dgm:t>
    </dgm:pt>
    <dgm:pt modelId="{595B01A3-A63D-47BB-8B8B-265FCEC4BF58}" type="parTrans" cxnId="{3C69FB92-8582-4066-BC80-4B35E4BBC7EF}">
      <dgm:prSet/>
      <dgm:spPr/>
      <dgm:t>
        <a:bodyPr/>
        <a:lstStyle/>
        <a:p>
          <a:endParaRPr lang="en-US"/>
        </a:p>
      </dgm:t>
    </dgm:pt>
    <dgm:pt modelId="{F661985F-DF93-43A2-84A4-791FB4250B98}" type="sibTrans" cxnId="{3C69FB92-8582-4066-BC80-4B35E4BBC7EF}">
      <dgm:prSet/>
      <dgm:spPr/>
      <dgm:t>
        <a:bodyPr/>
        <a:lstStyle/>
        <a:p>
          <a:endParaRPr lang="en-US"/>
        </a:p>
      </dgm:t>
    </dgm:pt>
    <dgm:pt modelId="{F3548DA4-6533-4AC2-9A04-250E6B11A0F1}">
      <dgm:prSet/>
      <dgm:spPr/>
      <dgm:t>
        <a:bodyPr/>
        <a:lstStyle/>
        <a:p>
          <a:r>
            <a:rPr lang="en-US"/>
            <a:t>Backside Grinding (Thinning)</a:t>
          </a:r>
        </a:p>
      </dgm:t>
    </dgm:pt>
    <dgm:pt modelId="{37A31CED-50D2-4B1F-B1E1-B70305E5EDCA}" type="parTrans" cxnId="{3514E75C-A20A-4452-9B2D-B870AE8DCB07}">
      <dgm:prSet/>
      <dgm:spPr/>
      <dgm:t>
        <a:bodyPr/>
        <a:lstStyle/>
        <a:p>
          <a:endParaRPr lang="en-US"/>
        </a:p>
      </dgm:t>
    </dgm:pt>
    <dgm:pt modelId="{2756B342-718D-4446-A91A-4230D63E316A}" type="sibTrans" cxnId="{3514E75C-A20A-4452-9B2D-B870AE8DCB07}">
      <dgm:prSet/>
      <dgm:spPr/>
      <dgm:t>
        <a:bodyPr/>
        <a:lstStyle/>
        <a:p>
          <a:endParaRPr lang="en-US"/>
        </a:p>
      </dgm:t>
    </dgm:pt>
    <dgm:pt modelId="{94255E3C-7956-4C7B-A46C-3FCF25F9CC0E}">
      <dgm:prSet/>
      <dgm:spPr/>
      <dgm:t>
        <a:bodyPr/>
        <a:lstStyle/>
        <a:p>
          <a:r>
            <a:rPr lang="en-US"/>
            <a:t>Die Separation (Wafer Sawing)</a:t>
          </a:r>
        </a:p>
      </dgm:t>
    </dgm:pt>
    <dgm:pt modelId="{C5FDEFD1-9FA8-48D4-8E3F-9BFDF6097B74}" type="parTrans" cxnId="{AE404491-1C79-4394-B052-2F9D0ABC97F2}">
      <dgm:prSet/>
      <dgm:spPr/>
      <dgm:t>
        <a:bodyPr/>
        <a:lstStyle/>
        <a:p>
          <a:endParaRPr lang="en-US"/>
        </a:p>
      </dgm:t>
    </dgm:pt>
    <dgm:pt modelId="{7AF36992-806F-45F3-B6AD-4F186A0631A9}" type="sibTrans" cxnId="{AE404491-1C79-4394-B052-2F9D0ABC97F2}">
      <dgm:prSet/>
      <dgm:spPr/>
      <dgm:t>
        <a:bodyPr/>
        <a:lstStyle/>
        <a:p>
          <a:endParaRPr lang="en-US"/>
        </a:p>
      </dgm:t>
    </dgm:pt>
    <dgm:pt modelId="{0D96AF5B-D000-4B58-A094-5EB34EC37073}">
      <dgm:prSet/>
      <dgm:spPr/>
      <dgm:t>
        <a:bodyPr/>
        <a:lstStyle/>
        <a:p>
          <a:r>
            <a:rPr lang="en-US"/>
            <a:t>Packaging</a:t>
          </a:r>
        </a:p>
      </dgm:t>
    </dgm:pt>
    <dgm:pt modelId="{F22B3CBB-0CBC-4843-9D93-AE69D758F7ED}" type="parTrans" cxnId="{7A9CA4FE-2640-4BC8-AF03-E0930D5B7C91}">
      <dgm:prSet/>
      <dgm:spPr/>
      <dgm:t>
        <a:bodyPr/>
        <a:lstStyle/>
        <a:p>
          <a:endParaRPr lang="en-US"/>
        </a:p>
      </dgm:t>
    </dgm:pt>
    <dgm:pt modelId="{5A08D2CA-9DC5-4061-9CB9-CD714A77594A}" type="sibTrans" cxnId="{7A9CA4FE-2640-4BC8-AF03-E0930D5B7C91}">
      <dgm:prSet/>
      <dgm:spPr/>
      <dgm:t>
        <a:bodyPr/>
        <a:lstStyle/>
        <a:p>
          <a:endParaRPr lang="en-US"/>
        </a:p>
      </dgm:t>
    </dgm:pt>
    <dgm:pt modelId="{83DF693B-2103-44E8-8CA9-32BEBD655A27}">
      <dgm:prSet/>
      <dgm:spPr/>
      <dgm:t>
        <a:bodyPr/>
        <a:lstStyle/>
        <a:p>
          <a:pPr rtl="0"/>
          <a:r>
            <a:rPr lang="en-US"/>
            <a:t>Final Testing</a:t>
          </a:r>
          <a:r>
            <a:rPr lang="en-US">
              <a:latin typeface="Walbaum Display"/>
            </a:rPr>
            <a:t> (electrical performance testing)</a:t>
          </a:r>
          <a:endParaRPr lang="en-US"/>
        </a:p>
      </dgm:t>
    </dgm:pt>
    <dgm:pt modelId="{43CF01E8-EAEB-406A-A59B-5F28071D03C9}" type="parTrans" cxnId="{FDBE2082-CC9D-48CE-B870-0A946428457C}">
      <dgm:prSet/>
      <dgm:spPr/>
      <dgm:t>
        <a:bodyPr/>
        <a:lstStyle/>
        <a:p>
          <a:endParaRPr lang="en-US"/>
        </a:p>
      </dgm:t>
    </dgm:pt>
    <dgm:pt modelId="{DABE8D1F-B63F-4B22-A405-12C56CF9E394}" type="sibTrans" cxnId="{FDBE2082-CC9D-48CE-B870-0A946428457C}">
      <dgm:prSet/>
      <dgm:spPr/>
      <dgm:t>
        <a:bodyPr/>
        <a:lstStyle/>
        <a:p>
          <a:endParaRPr lang="en-US"/>
        </a:p>
      </dgm:t>
    </dgm:pt>
    <dgm:pt modelId="{37CD515A-71B6-4CA6-AFD8-C20B63F83760}">
      <dgm:prSet/>
      <dgm:spPr/>
      <dgm:t>
        <a:bodyPr/>
        <a:lstStyle/>
        <a:p>
          <a:r>
            <a:rPr lang="en-US"/>
            <a:t>Sorting and Marking</a:t>
          </a:r>
        </a:p>
      </dgm:t>
    </dgm:pt>
    <dgm:pt modelId="{30ED1CD6-62A1-4509-B773-E77F8AA0FD1E}" type="parTrans" cxnId="{A7373C2A-9DC4-44DC-9118-BD23647572F9}">
      <dgm:prSet/>
      <dgm:spPr/>
      <dgm:t>
        <a:bodyPr/>
        <a:lstStyle/>
        <a:p>
          <a:endParaRPr lang="en-US"/>
        </a:p>
      </dgm:t>
    </dgm:pt>
    <dgm:pt modelId="{347E453A-B4C4-45F7-A5C7-5832BCD2990F}" type="sibTrans" cxnId="{A7373C2A-9DC4-44DC-9118-BD23647572F9}">
      <dgm:prSet/>
      <dgm:spPr/>
      <dgm:t>
        <a:bodyPr/>
        <a:lstStyle/>
        <a:p>
          <a:endParaRPr lang="en-US"/>
        </a:p>
      </dgm:t>
    </dgm:pt>
    <dgm:pt modelId="{9AFEC050-43B4-417D-8048-3BFBCF05F6E3}">
      <dgm:prSet/>
      <dgm:spPr/>
      <dgm:t>
        <a:bodyPr/>
        <a:lstStyle/>
        <a:p>
          <a:r>
            <a:rPr lang="en-US"/>
            <a:t>Finished Product</a:t>
          </a:r>
        </a:p>
      </dgm:t>
    </dgm:pt>
    <dgm:pt modelId="{1020BFA0-FABB-4BA9-B9B2-F3A8C08C4947}" type="parTrans" cxnId="{9C082A14-D28B-4B31-A984-E62E36A139E8}">
      <dgm:prSet/>
      <dgm:spPr/>
      <dgm:t>
        <a:bodyPr/>
        <a:lstStyle/>
        <a:p>
          <a:endParaRPr lang="en-US"/>
        </a:p>
      </dgm:t>
    </dgm:pt>
    <dgm:pt modelId="{75A76BC8-5602-4223-8581-0BF83A8B0BBD}" type="sibTrans" cxnId="{9C082A14-D28B-4B31-A984-E62E36A139E8}">
      <dgm:prSet/>
      <dgm:spPr/>
      <dgm:t>
        <a:bodyPr/>
        <a:lstStyle/>
        <a:p>
          <a:endParaRPr lang="en-US"/>
        </a:p>
      </dgm:t>
    </dgm:pt>
    <dgm:pt modelId="{7AF58932-78E5-444C-8E46-6E515AE06855}" type="pres">
      <dgm:prSet presAssocID="{5ECCADF4-02BE-4114-9B6B-6D59FEA5F66A}" presName="diagram" presStyleCnt="0">
        <dgm:presLayoutVars>
          <dgm:dir/>
          <dgm:resizeHandles val="exact"/>
        </dgm:presLayoutVars>
      </dgm:prSet>
      <dgm:spPr/>
    </dgm:pt>
    <dgm:pt modelId="{69FD8BBD-7ED6-46DC-8991-A08B619B0BEB}" type="pres">
      <dgm:prSet presAssocID="{62DF1F95-1391-47E3-B73D-8AEDC2331471}" presName="node" presStyleLbl="node1" presStyleIdx="0" presStyleCnt="16">
        <dgm:presLayoutVars>
          <dgm:bulletEnabled val="1"/>
        </dgm:presLayoutVars>
      </dgm:prSet>
      <dgm:spPr/>
    </dgm:pt>
    <dgm:pt modelId="{79BA5AA9-4B74-4F90-8D3B-11ABBD6D8591}" type="pres">
      <dgm:prSet presAssocID="{DF0FB0F3-127D-4963-BD39-9B169F27031D}" presName="sibTrans" presStyleLbl="sibTrans2D1" presStyleIdx="0" presStyleCnt="15"/>
      <dgm:spPr/>
    </dgm:pt>
    <dgm:pt modelId="{04C9A537-1B69-4E5A-AC38-B5760616E4B0}" type="pres">
      <dgm:prSet presAssocID="{DF0FB0F3-127D-4963-BD39-9B169F27031D}" presName="connectorText" presStyleLbl="sibTrans2D1" presStyleIdx="0" presStyleCnt="15"/>
      <dgm:spPr/>
    </dgm:pt>
    <dgm:pt modelId="{C19EE364-8F83-4A73-9653-A50EE2C717E5}" type="pres">
      <dgm:prSet presAssocID="{2BB2F437-306A-471E-98AA-71D214EF86D2}" presName="node" presStyleLbl="node1" presStyleIdx="1" presStyleCnt="16">
        <dgm:presLayoutVars>
          <dgm:bulletEnabled val="1"/>
        </dgm:presLayoutVars>
      </dgm:prSet>
      <dgm:spPr/>
    </dgm:pt>
    <dgm:pt modelId="{6332A39C-7D37-430D-B012-D7AEE68DB381}" type="pres">
      <dgm:prSet presAssocID="{2C0C5E12-D14E-4E16-A07F-BC867A0E0D78}" presName="sibTrans" presStyleLbl="sibTrans2D1" presStyleIdx="1" presStyleCnt="15"/>
      <dgm:spPr/>
    </dgm:pt>
    <dgm:pt modelId="{5BC77CE5-023A-4171-A6DA-CF8591F5E7B6}" type="pres">
      <dgm:prSet presAssocID="{2C0C5E12-D14E-4E16-A07F-BC867A0E0D78}" presName="connectorText" presStyleLbl="sibTrans2D1" presStyleIdx="1" presStyleCnt="15"/>
      <dgm:spPr/>
    </dgm:pt>
    <dgm:pt modelId="{412FE099-5D1C-40B0-8A04-C33AFFB367FA}" type="pres">
      <dgm:prSet presAssocID="{8AE5D439-1590-4124-9080-4831F999BA4B}" presName="node" presStyleLbl="node1" presStyleIdx="2" presStyleCnt="16">
        <dgm:presLayoutVars>
          <dgm:bulletEnabled val="1"/>
        </dgm:presLayoutVars>
      </dgm:prSet>
      <dgm:spPr/>
    </dgm:pt>
    <dgm:pt modelId="{87BFCB94-81B7-4C5B-BD18-595CA54A74BC}" type="pres">
      <dgm:prSet presAssocID="{348CAACA-F89E-41FB-9FDD-BDA870606910}" presName="sibTrans" presStyleLbl="sibTrans2D1" presStyleIdx="2" presStyleCnt="15"/>
      <dgm:spPr/>
    </dgm:pt>
    <dgm:pt modelId="{18710847-28E3-4B65-8F87-EF036A9BB9D8}" type="pres">
      <dgm:prSet presAssocID="{348CAACA-F89E-41FB-9FDD-BDA870606910}" presName="connectorText" presStyleLbl="sibTrans2D1" presStyleIdx="2" presStyleCnt="15"/>
      <dgm:spPr/>
    </dgm:pt>
    <dgm:pt modelId="{D00FCDB1-3992-45D4-A35B-E929EE06648B}" type="pres">
      <dgm:prSet presAssocID="{60457FA3-B48B-4528-9728-E1E7B25A99EA}" presName="node" presStyleLbl="node1" presStyleIdx="3" presStyleCnt="16">
        <dgm:presLayoutVars>
          <dgm:bulletEnabled val="1"/>
        </dgm:presLayoutVars>
      </dgm:prSet>
      <dgm:spPr/>
    </dgm:pt>
    <dgm:pt modelId="{D49AF72D-9F71-4865-81E9-A57E35D92760}" type="pres">
      <dgm:prSet presAssocID="{D02C2F4E-32DD-4284-9A45-F06173A30BEE}" presName="sibTrans" presStyleLbl="sibTrans2D1" presStyleIdx="3" presStyleCnt="15"/>
      <dgm:spPr/>
    </dgm:pt>
    <dgm:pt modelId="{D072E2A9-0C9E-4DE3-9894-015EFFFC11B5}" type="pres">
      <dgm:prSet presAssocID="{D02C2F4E-32DD-4284-9A45-F06173A30BEE}" presName="connectorText" presStyleLbl="sibTrans2D1" presStyleIdx="3" presStyleCnt="15"/>
      <dgm:spPr/>
    </dgm:pt>
    <dgm:pt modelId="{A270B469-5E92-49E2-88ED-F7DA4C35C634}" type="pres">
      <dgm:prSet presAssocID="{E2DE203C-06D1-4837-AB09-1BE0A53A2BC8}" presName="node" presStyleLbl="node1" presStyleIdx="4" presStyleCnt="16">
        <dgm:presLayoutVars>
          <dgm:bulletEnabled val="1"/>
        </dgm:presLayoutVars>
      </dgm:prSet>
      <dgm:spPr/>
    </dgm:pt>
    <dgm:pt modelId="{9A1916B0-07C3-42AB-92BF-72E5659F9DC8}" type="pres">
      <dgm:prSet presAssocID="{C6CBB4AD-078E-4B4E-B624-A850BBA61951}" presName="sibTrans" presStyleLbl="sibTrans2D1" presStyleIdx="4" presStyleCnt="15"/>
      <dgm:spPr/>
    </dgm:pt>
    <dgm:pt modelId="{3C762695-BFA6-426E-B23E-90F1D0A8D574}" type="pres">
      <dgm:prSet presAssocID="{C6CBB4AD-078E-4B4E-B624-A850BBA61951}" presName="connectorText" presStyleLbl="sibTrans2D1" presStyleIdx="4" presStyleCnt="15"/>
      <dgm:spPr/>
    </dgm:pt>
    <dgm:pt modelId="{4F0D584E-1034-43DC-8F4D-7E9337D22EF6}" type="pres">
      <dgm:prSet presAssocID="{FD97453E-0279-45D7-97E0-8F14B38EBF1E}" presName="node" presStyleLbl="node1" presStyleIdx="5" presStyleCnt="16">
        <dgm:presLayoutVars>
          <dgm:bulletEnabled val="1"/>
        </dgm:presLayoutVars>
      </dgm:prSet>
      <dgm:spPr/>
    </dgm:pt>
    <dgm:pt modelId="{DB20D624-314B-47FD-8363-69791BE3CE56}" type="pres">
      <dgm:prSet presAssocID="{1899CC33-4242-4EEC-951B-0D6EB3169AF5}" presName="sibTrans" presStyleLbl="sibTrans2D1" presStyleIdx="5" presStyleCnt="15"/>
      <dgm:spPr/>
    </dgm:pt>
    <dgm:pt modelId="{EFD6D0B5-F030-48CA-AB70-D893694FB128}" type="pres">
      <dgm:prSet presAssocID="{1899CC33-4242-4EEC-951B-0D6EB3169AF5}" presName="connectorText" presStyleLbl="sibTrans2D1" presStyleIdx="5" presStyleCnt="15"/>
      <dgm:spPr/>
    </dgm:pt>
    <dgm:pt modelId="{4F1C8C4E-5637-49AB-94FE-4276FB56C698}" type="pres">
      <dgm:prSet presAssocID="{11CCEA2B-7DE5-491B-A003-ECED2B4ED2B2}" presName="node" presStyleLbl="node1" presStyleIdx="6" presStyleCnt="16">
        <dgm:presLayoutVars>
          <dgm:bulletEnabled val="1"/>
        </dgm:presLayoutVars>
      </dgm:prSet>
      <dgm:spPr/>
    </dgm:pt>
    <dgm:pt modelId="{9EC5A9AD-94F9-4128-9F39-3952C78E381C}" type="pres">
      <dgm:prSet presAssocID="{7CCDB06E-DCFD-4507-9120-549107BC021A}" presName="sibTrans" presStyleLbl="sibTrans2D1" presStyleIdx="6" presStyleCnt="15"/>
      <dgm:spPr/>
    </dgm:pt>
    <dgm:pt modelId="{22B496AE-18F8-4A67-8BE2-5A517EE516AC}" type="pres">
      <dgm:prSet presAssocID="{7CCDB06E-DCFD-4507-9120-549107BC021A}" presName="connectorText" presStyleLbl="sibTrans2D1" presStyleIdx="6" presStyleCnt="15"/>
      <dgm:spPr/>
    </dgm:pt>
    <dgm:pt modelId="{68D58FA2-0B86-45B6-B3B4-75EABD2FB0E4}" type="pres">
      <dgm:prSet presAssocID="{D02A3740-2FC1-4B72-8CE8-B641B10DFF99}" presName="node" presStyleLbl="node1" presStyleIdx="7" presStyleCnt="16">
        <dgm:presLayoutVars>
          <dgm:bulletEnabled val="1"/>
        </dgm:presLayoutVars>
      </dgm:prSet>
      <dgm:spPr/>
    </dgm:pt>
    <dgm:pt modelId="{5234F2A9-0A16-4343-BF9B-C8605B0A78A6}" type="pres">
      <dgm:prSet presAssocID="{559246B8-F5D9-448B-A520-95C4BB5E7488}" presName="sibTrans" presStyleLbl="sibTrans2D1" presStyleIdx="7" presStyleCnt="15"/>
      <dgm:spPr/>
    </dgm:pt>
    <dgm:pt modelId="{3883D8DF-FD8B-414D-A2E1-67990BDD5E65}" type="pres">
      <dgm:prSet presAssocID="{559246B8-F5D9-448B-A520-95C4BB5E7488}" presName="connectorText" presStyleLbl="sibTrans2D1" presStyleIdx="7" presStyleCnt="15"/>
      <dgm:spPr/>
    </dgm:pt>
    <dgm:pt modelId="{E16721EF-A31E-4A6B-96C5-A325F74172FB}" type="pres">
      <dgm:prSet presAssocID="{7F17E0F7-4D35-47CD-BC53-6C3F71C4CA00}" presName="node" presStyleLbl="node1" presStyleIdx="8" presStyleCnt="16">
        <dgm:presLayoutVars>
          <dgm:bulletEnabled val="1"/>
        </dgm:presLayoutVars>
      </dgm:prSet>
      <dgm:spPr/>
    </dgm:pt>
    <dgm:pt modelId="{F9ADF34C-83FC-4A06-B2A5-580760D9DE37}" type="pres">
      <dgm:prSet presAssocID="{D95C1F30-EA88-41AB-A513-956D225144B7}" presName="sibTrans" presStyleLbl="sibTrans2D1" presStyleIdx="8" presStyleCnt="15"/>
      <dgm:spPr/>
    </dgm:pt>
    <dgm:pt modelId="{E5FCEE79-7AFE-42DB-88F6-BF2A74BB1237}" type="pres">
      <dgm:prSet presAssocID="{D95C1F30-EA88-41AB-A513-956D225144B7}" presName="connectorText" presStyleLbl="sibTrans2D1" presStyleIdx="8" presStyleCnt="15"/>
      <dgm:spPr/>
    </dgm:pt>
    <dgm:pt modelId="{29D62FAE-3927-4448-A6D3-6C857A498D81}" type="pres">
      <dgm:prSet presAssocID="{6C27A21C-8763-4D75-95DF-BA3684CEB739}" presName="node" presStyleLbl="node1" presStyleIdx="9" presStyleCnt="16">
        <dgm:presLayoutVars>
          <dgm:bulletEnabled val="1"/>
        </dgm:presLayoutVars>
      </dgm:prSet>
      <dgm:spPr>
        <a:solidFill>
          <a:srgbClr val="FF0000"/>
        </a:solidFill>
      </dgm:spPr>
    </dgm:pt>
    <dgm:pt modelId="{D261BD7B-61F5-4E7D-9ACE-010777972D5A}" type="pres">
      <dgm:prSet presAssocID="{F661985F-DF93-43A2-84A4-791FB4250B98}" presName="sibTrans" presStyleLbl="sibTrans2D1" presStyleIdx="9" presStyleCnt="15"/>
      <dgm:spPr/>
    </dgm:pt>
    <dgm:pt modelId="{AD795CE6-052E-4146-9172-41EF76C6DDD5}" type="pres">
      <dgm:prSet presAssocID="{F661985F-DF93-43A2-84A4-791FB4250B98}" presName="connectorText" presStyleLbl="sibTrans2D1" presStyleIdx="9" presStyleCnt="15"/>
      <dgm:spPr/>
    </dgm:pt>
    <dgm:pt modelId="{5AE9E1DE-C074-46C4-94C5-C41E1BE5230B}" type="pres">
      <dgm:prSet presAssocID="{F3548DA4-6533-4AC2-9A04-250E6B11A0F1}" presName="node" presStyleLbl="node1" presStyleIdx="10" presStyleCnt="16">
        <dgm:presLayoutVars>
          <dgm:bulletEnabled val="1"/>
        </dgm:presLayoutVars>
      </dgm:prSet>
      <dgm:spPr/>
    </dgm:pt>
    <dgm:pt modelId="{2FB60C31-2523-4957-B729-FC663FCA2861}" type="pres">
      <dgm:prSet presAssocID="{2756B342-718D-4446-A91A-4230D63E316A}" presName="sibTrans" presStyleLbl="sibTrans2D1" presStyleIdx="10" presStyleCnt="15"/>
      <dgm:spPr/>
    </dgm:pt>
    <dgm:pt modelId="{699A0C03-3856-43C3-899B-091630AA927F}" type="pres">
      <dgm:prSet presAssocID="{2756B342-718D-4446-A91A-4230D63E316A}" presName="connectorText" presStyleLbl="sibTrans2D1" presStyleIdx="10" presStyleCnt="15"/>
      <dgm:spPr/>
    </dgm:pt>
    <dgm:pt modelId="{C38F3120-4182-4721-927A-E082151AAD82}" type="pres">
      <dgm:prSet presAssocID="{94255E3C-7956-4C7B-A46C-3FCF25F9CC0E}" presName="node" presStyleLbl="node1" presStyleIdx="11" presStyleCnt="16">
        <dgm:presLayoutVars>
          <dgm:bulletEnabled val="1"/>
        </dgm:presLayoutVars>
      </dgm:prSet>
      <dgm:spPr/>
    </dgm:pt>
    <dgm:pt modelId="{3A387942-8729-47F0-BD7A-E756509DAD0B}" type="pres">
      <dgm:prSet presAssocID="{7AF36992-806F-45F3-B6AD-4F186A0631A9}" presName="sibTrans" presStyleLbl="sibTrans2D1" presStyleIdx="11" presStyleCnt="15"/>
      <dgm:spPr/>
    </dgm:pt>
    <dgm:pt modelId="{3CD09F17-EDDB-47BC-89AC-6A0779D146BD}" type="pres">
      <dgm:prSet presAssocID="{7AF36992-806F-45F3-B6AD-4F186A0631A9}" presName="connectorText" presStyleLbl="sibTrans2D1" presStyleIdx="11" presStyleCnt="15"/>
      <dgm:spPr/>
    </dgm:pt>
    <dgm:pt modelId="{EA56611B-7065-4E5D-A7B8-E499BF21568A}" type="pres">
      <dgm:prSet presAssocID="{0D96AF5B-D000-4B58-A094-5EB34EC37073}" presName="node" presStyleLbl="node1" presStyleIdx="12" presStyleCnt="16">
        <dgm:presLayoutVars>
          <dgm:bulletEnabled val="1"/>
        </dgm:presLayoutVars>
      </dgm:prSet>
      <dgm:spPr/>
    </dgm:pt>
    <dgm:pt modelId="{038D8472-51F8-4971-9EFA-BB20C6AE2BB5}" type="pres">
      <dgm:prSet presAssocID="{5A08D2CA-9DC5-4061-9CB9-CD714A77594A}" presName="sibTrans" presStyleLbl="sibTrans2D1" presStyleIdx="12" presStyleCnt="15"/>
      <dgm:spPr/>
    </dgm:pt>
    <dgm:pt modelId="{3A9B2083-7D3B-4432-949C-DDC1F827DCED}" type="pres">
      <dgm:prSet presAssocID="{5A08D2CA-9DC5-4061-9CB9-CD714A77594A}" presName="connectorText" presStyleLbl="sibTrans2D1" presStyleIdx="12" presStyleCnt="15"/>
      <dgm:spPr/>
    </dgm:pt>
    <dgm:pt modelId="{55C5CD51-7849-4F72-A39B-4CEE10EBF496}" type="pres">
      <dgm:prSet presAssocID="{83DF693B-2103-44E8-8CA9-32BEBD655A27}" presName="node" presStyleLbl="node1" presStyleIdx="13" presStyleCnt="16">
        <dgm:presLayoutVars>
          <dgm:bulletEnabled val="1"/>
        </dgm:presLayoutVars>
      </dgm:prSet>
      <dgm:spPr/>
    </dgm:pt>
    <dgm:pt modelId="{5F693AFE-C4DB-4EA1-8908-8EE465734A7F}" type="pres">
      <dgm:prSet presAssocID="{DABE8D1F-B63F-4B22-A405-12C56CF9E394}" presName="sibTrans" presStyleLbl="sibTrans2D1" presStyleIdx="13" presStyleCnt="15"/>
      <dgm:spPr/>
    </dgm:pt>
    <dgm:pt modelId="{AB34EF07-7FD0-4146-82B3-04D2179C9314}" type="pres">
      <dgm:prSet presAssocID="{DABE8D1F-B63F-4B22-A405-12C56CF9E394}" presName="connectorText" presStyleLbl="sibTrans2D1" presStyleIdx="13" presStyleCnt="15"/>
      <dgm:spPr/>
    </dgm:pt>
    <dgm:pt modelId="{A4B4FBE9-9702-4999-A6F2-F55D712DDD44}" type="pres">
      <dgm:prSet presAssocID="{37CD515A-71B6-4CA6-AFD8-C20B63F83760}" presName="node" presStyleLbl="node1" presStyleIdx="14" presStyleCnt="16">
        <dgm:presLayoutVars>
          <dgm:bulletEnabled val="1"/>
        </dgm:presLayoutVars>
      </dgm:prSet>
      <dgm:spPr/>
    </dgm:pt>
    <dgm:pt modelId="{CC9D0423-FB82-45C7-B537-8300AD2E7D48}" type="pres">
      <dgm:prSet presAssocID="{347E453A-B4C4-45F7-A5C7-5832BCD2990F}" presName="sibTrans" presStyleLbl="sibTrans2D1" presStyleIdx="14" presStyleCnt="15"/>
      <dgm:spPr/>
    </dgm:pt>
    <dgm:pt modelId="{48DCD4FA-69F5-4372-9433-598DFFA63406}" type="pres">
      <dgm:prSet presAssocID="{347E453A-B4C4-45F7-A5C7-5832BCD2990F}" presName="connectorText" presStyleLbl="sibTrans2D1" presStyleIdx="14" presStyleCnt="15"/>
      <dgm:spPr/>
    </dgm:pt>
    <dgm:pt modelId="{7D0A29B7-2537-4229-8F17-E4A675745F36}" type="pres">
      <dgm:prSet presAssocID="{9AFEC050-43B4-417D-8048-3BFBCF05F6E3}" presName="node" presStyleLbl="node1" presStyleIdx="15" presStyleCnt="16">
        <dgm:presLayoutVars>
          <dgm:bulletEnabled val="1"/>
        </dgm:presLayoutVars>
      </dgm:prSet>
      <dgm:spPr/>
    </dgm:pt>
  </dgm:ptLst>
  <dgm:cxnLst>
    <dgm:cxn modelId="{9C97F503-133F-41D1-B6B0-383621FFB810}" srcId="{5ECCADF4-02BE-4114-9B6B-6D59FEA5F66A}" destId="{60457FA3-B48B-4528-9728-E1E7B25A99EA}" srcOrd="3" destOrd="0" parTransId="{2AD755B6-996F-4690-9112-2E4A33C7B3DC}" sibTransId="{D02C2F4E-32DD-4284-9A45-F06173A30BEE}"/>
    <dgm:cxn modelId="{9E17F505-9D8D-4A4B-AAFA-2AB684B36CC4}" type="presOf" srcId="{DABE8D1F-B63F-4B22-A405-12C56CF9E394}" destId="{5F693AFE-C4DB-4EA1-8908-8EE465734A7F}" srcOrd="0" destOrd="0" presId="urn:microsoft.com/office/officeart/2005/8/layout/process5"/>
    <dgm:cxn modelId="{8A8D0207-B175-4CF3-89A0-3A7360DA1D65}" type="presOf" srcId="{D95C1F30-EA88-41AB-A513-956D225144B7}" destId="{E5FCEE79-7AFE-42DB-88F6-BF2A74BB1237}" srcOrd="1" destOrd="0" presId="urn:microsoft.com/office/officeart/2005/8/layout/process5"/>
    <dgm:cxn modelId="{1EF9F607-A273-4C93-B0A9-B02C05F40BC6}" type="presOf" srcId="{94255E3C-7956-4C7B-A46C-3FCF25F9CC0E}" destId="{C38F3120-4182-4721-927A-E082151AAD82}" srcOrd="0" destOrd="0" presId="urn:microsoft.com/office/officeart/2005/8/layout/process5"/>
    <dgm:cxn modelId="{9C082A14-D28B-4B31-A984-E62E36A139E8}" srcId="{5ECCADF4-02BE-4114-9B6B-6D59FEA5F66A}" destId="{9AFEC050-43B4-417D-8048-3BFBCF05F6E3}" srcOrd="15" destOrd="0" parTransId="{1020BFA0-FABB-4BA9-B9B2-F3A8C08C4947}" sibTransId="{75A76BC8-5602-4223-8581-0BF83A8B0BBD}"/>
    <dgm:cxn modelId="{BEA98217-42FC-44EB-9ADD-AB87849EC6DC}" type="presOf" srcId="{D02C2F4E-32DD-4284-9A45-F06173A30BEE}" destId="{D072E2A9-0C9E-4DE3-9894-015EFFFC11B5}" srcOrd="1" destOrd="0" presId="urn:microsoft.com/office/officeart/2005/8/layout/process5"/>
    <dgm:cxn modelId="{06E1A818-A93F-422A-8399-3125504C7F75}" type="presOf" srcId="{6C27A21C-8763-4D75-95DF-BA3684CEB739}" destId="{29D62FAE-3927-4448-A6D3-6C857A498D81}" srcOrd="0" destOrd="0" presId="urn:microsoft.com/office/officeart/2005/8/layout/process5"/>
    <dgm:cxn modelId="{9288DE1A-1711-4909-AE16-209D1A5C8CF5}" type="presOf" srcId="{2C0C5E12-D14E-4E16-A07F-BC867A0E0D78}" destId="{5BC77CE5-023A-4171-A6DA-CF8591F5E7B6}" srcOrd="1" destOrd="0" presId="urn:microsoft.com/office/officeart/2005/8/layout/process5"/>
    <dgm:cxn modelId="{A7373C2A-9DC4-44DC-9118-BD23647572F9}" srcId="{5ECCADF4-02BE-4114-9B6B-6D59FEA5F66A}" destId="{37CD515A-71B6-4CA6-AFD8-C20B63F83760}" srcOrd="14" destOrd="0" parTransId="{30ED1CD6-62A1-4509-B773-E77F8AA0FD1E}" sibTransId="{347E453A-B4C4-45F7-A5C7-5832BCD2990F}"/>
    <dgm:cxn modelId="{86F5372B-4D37-496A-AB3D-A5D04E737358}" type="presOf" srcId="{2C0C5E12-D14E-4E16-A07F-BC867A0E0D78}" destId="{6332A39C-7D37-430D-B012-D7AEE68DB381}" srcOrd="0" destOrd="0" presId="urn:microsoft.com/office/officeart/2005/8/layout/process5"/>
    <dgm:cxn modelId="{CE403C2F-1167-4473-A7E3-FFA0F04676CE}" srcId="{5ECCADF4-02BE-4114-9B6B-6D59FEA5F66A}" destId="{7F17E0F7-4D35-47CD-BC53-6C3F71C4CA00}" srcOrd="8" destOrd="0" parTransId="{C479BDD2-41C1-488A-A611-1A7C9C3E8E04}" sibTransId="{D95C1F30-EA88-41AB-A513-956D225144B7}"/>
    <dgm:cxn modelId="{3730293D-83F2-4F02-8BD2-0C588DD9DAC0}" type="presOf" srcId="{347E453A-B4C4-45F7-A5C7-5832BCD2990F}" destId="{48DCD4FA-69F5-4372-9433-598DFFA63406}" srcOrd="1" destOrd="0" presId="urn:microsoft.com/office/officeart/2005/8/layout/process5"/>
    <dgm:cxn modelId="{3514E75C-A20A-4452-9B2D-B870AE8DCB07}" srcId="{5ECCADF4-02BE-4114-9B6B-6D59FEA5F66A}" destId="{F3548DA4-6533-4AC2-9A04-250E6B11A0F1}" srcOrd="10" destOrd="0" parTransId="{37A31CED-50D2-4B1F-B1E1-B70305E5EDCA}" sibTransId="{2756B342-718D-4446-A91A-4230D63E316A}"/>
    <dgm:cxn modelId="{FBACE65E-8634-4920-9A35-476A1D4976AE}" type="presOf" srcId="{11CCEA2B-7DE5-491B-A003-ECED2B4ED2B2}" destId="{4F1C8C4E-5637-49AB-94FE-4276FB56C698}" srcOrd="0" destOrd="0" presId="urn:microsoft.com/office/officeart/2005/8/layout/process5"/>
    <dgm:cxn modelId="{2AFB0A64-83C5-4FD6-9502-9DB21B151F8F}" type="presOf" srcId="{2756B342-718D-4446-A91A-4230D63E316A}" destId="{2FB60C31-2523-4957-B729-FC663FCA2861}" srcOrd="0" destOrd="0" presId="urn:microsoft.com/office/officeart/2005/8/layout/process5"/>
    <dgm:cxn modelId="{48308B44-9CC2-4E26-880D-9F6265931863}" type="presOf" srcId="{7AF36992-806F-45F3-B6AD-4F186A0631A9}" destId="{3CD09F17-EDDB-47BC-89AC-6A0779D146BD}" srcOrd="1" destOrd="0" presId="urn:microsoft.com/office/officeart/2005/8/layout/process5"/>
    <dgm:cxn modelId="{417FD864-A8BF-4024-9097-114F77A076E7}" type="presOf" srcId="{62DF1F95-1391-47E3-B73D-8AEDC2331471}" destId="{69FD8BBD-7ED6-46DC-8991-A08B619B0BEB}" srcOrd="0" destOrd="0" presId="urn:microsoft.com/office/officeart/2005/8/layout/process5"/>
    <dgm:cxn modelId="{B915024A-9F7A-4546-B854-38DD9CDC055D}" type="presOf" srcId="{348CAACA-F89E-41FB-9FDD-BDA870606910}" destId="{87BFCB94-81B7-4C5B-BD18-595CA54A74BC}" srcOrd="0" destOrd="0" presId="urn:microsoft.com/office/officeart/2005/8/layout/process5"/>
    <dgm:cxn modelId="{042C3D4B-EB21-41FC-AEA0-481D95B94AEB}" type="presOf" srcId="{DABE8D1F-B63F-4B22-A405-12C56CF9E394}" destId="{AB34EF07-7FD0-4146-82B3-04D2179C9314}" srcOrd="1" destOrd="0" presId="urn:microsoft.com/office/officeart/2005/8/layout/process5"/>
    <dgm:cxn modelId="{376CA34B-74F3-4568-B6BB-9D0CC47821BC}" type="presOf" srcId="{2BB2F437-306A-471E-98AA-71D214EF86D2}" destId="{C19EE364-8F83-4A73-9653-A50EE2C717E5}" srcOrd="0" destOrd="0" presId="urn:microsoft.com/office/officeart/2005/8/layout/process5"/>
    <dgm:cxn modelId="{8B1FE66C-4AAA-4205-A822-FFD8DF566ABE}" srcId="{5ECCADF4-02BE-4114-9B6B-6D59FEA5F66A}" destId="{62DF1F95-1391-47E3-B73D-8AEDC2331471}" srcOrd="0" destOrd="0" parTransId="{7BEB5530-4BB2-493F-9A0E-6121783D548B}" sibTransId="{DF0FB0F3-127D-4963-BD39-9B169F27031D}"/>
    <dgm:cxn modelId="{40F32E6D-C4B0-4A30-A267-DFCA144CAB75}" type="presOf" srcId="{5ECCADF4-02BE-4114-9B6B-6D59FEA5F66A}" destId="{7AF58932-78E5-444C-8E46-6E515AE06855}" srcOrd="0" destOrd="0" presId="urn:microsoft.com/office/officeart/2005/8/layout/process5"/>
    <dgm:cxn modelId="{4F619452-3B61-4A21-A45C-349F36524DF2}" srcId="{5ECCADF4-02BE-4114-9B6B-6D59FEA5F66A}" destId="{E2DE203C-06D1-4837-AB09-1BE0A53A2BC8}" srcOrd="4" destOrd="0" parTransId="{11357281-D4DC-4FFF-ACBF-39EC8F9B4071}" sibTransId="{C6CBB4AD-078E-4B4E-B624-A850BBA61951}"/>
    <dgm:cxn modelId="{B724C852-B5CF-45A3-8EC7-FB977BB3B310}" srcId="{5ECCADF4-02BE-4114-9B6B-6D59FEA5F66A}" destId="{11CCEA2B-7DE5-491B-A003-ECED2B4ED2B2}" srcOrd="6" destOrd="0" parTransId="{631C9C67-A53D-4CC1-98C8-5F88AFC7373E}" sibTransId="{7CCDB06E-DCFD-4507-9120-549107BC021A}"/>
    <dgm:cxn modelId="{88479375-1113-4560-8580-FDAFAB55FA44}" type="presOf" srcId="{37CD515A-71B6-4CA6-AFD8-C20B63F83760}" destId="{A4B4FBE9-9702-4999-A6F2-F55D712DDD44}" srcOrd="0" destOrd="0" presId="urn:microsoft.com/office/officeart/2005/8/layout/process5"/>
    <dgm:cxn modelId="{05D1A17C-E98D-4B20-ADCB-CBF0AF2F05F0}" type="presOf" srcId="{7AF36992-806F-45F3-B6AD-4F186A0631A9}" destId="{3A387942-8729-47F0-BD7A-E756509DAD0B}" srcOrd="0" destOrd="0" presId="urn:microsoft.com/office/officeart/2005/8/layout/process5"/>
    <dgm:cxn modelId="{1C82637D-B7E5-4F16-95F8-A54DB4BB0A87}" type="presOf" srcId="{7CCDB06E-DCFD-4507-9120-549107BC021A}" destId="{9EC5A9AD-94F9-4128-9F39-3952C78E381C}" srcOrd="0" destOrd="0" presId="urn:microsoft.com/office/officeart/2005/8/layout/process5"/>
    <dgm:cxn modelId="{FDBE2082-CC9D-48CE-B870-0A946428457C}" srcId="{5ECCADF4-02BE-4114-9B6B-6D59FEA5F66A}" destId="{83DF693B-2103-44E8-8CA9-32BEBD655A27}" srcOrd="13" destOrd="0" parTransId="{43CF01E8-EAEB-406A-A59B-5F28071D03C9}" sibTransId="{DABE8D1F-B63F-4B22-A405-12C56CF9E394}"/>
    <dgm:cxn modelId="{27EF088D-58D9-475D-90DB-EDBD858857A3}" type="presOf" srcId="{F3548DA4-6533-4AC2-9A04-250E6B11A0F1}" destId="{5AE9E1DE-C074-46C4-94C5-C41E1BE5230B}" srcOrd="0" destOrd="0" presId="urn:microsoft.com/office/officeart/2005/8/layout/process5"/>
    <dgm:cxn modelId="{C2F97B8D-38D6-4CB9-8C3F-33CC1DE0371C}" type="presOf" srcId="{8AE5D439-1590-4124-9080-4831F999BA4B}" destId="{412FE099-5D1C-40B0-8A04-C33AFFB367FA}" srcOrd="0" destOrd="0" presId="urn:microsoft.com/office/officeart/2005/8/layout/process5"/>
    <dgm:cxn modelId="{AE404491-1C79-4394-B052-2F9D0ABC97F2}" srcId="{5ECCADF4-02BE-4114-9B6B-6D59FEA5F66A}" destId="{94255E3C-7956-4C7B-A46C-3FCF25F9CC0E}" srcOrd="11" destOrd="0" parTransId="{C5FDEFD1-9FA8-48D4-8E3F-9BFDF6097B74}" sibTransId="{7AF36992-806F-45F3-B6AD-4F186A0631A9}"/>
    <dgm:cxn modelId="{F730F291-4D9C-4D98-BAAE-30109A3709B1}" type="presOf" srcId="{0D96AF5B-D000-4B58-A094-5EB34EC37073}" destId="{EA56611B-7065-4E5D-A7B8-E499BF21568A}" srcOrd="0" destOrd="0" presId="urn:microsoft.com/office/officeart/2005/8/layout/process5"/>
    <dgm:cxn modelId="{3C69FB92-8582-4066-BC80-4B35E4BBC7EF}" srcId="{5ECCADF4-02BE-4114-9B6B-6D59FEA5F66A}" destId="{6C27A21C-8763-4D75-95DF-BA3684CEB739}" srcOrd="9" destOrd="0" parTransId="{595B01A3-A63D-47BB-8B8B-265FCEC4BF58}" sibTransId="{F661985F-DF93-43A2-84A4-791FB4250B98}"/>
    <dgm:cxn modelId="{02540195-BAAE-48D6-B391-8163B9FF67A1}" type="presOf" srcId="{5A08D2CA-9DC5-4061-9CB9-CD714A77594A}" destId="{038D8472-51F8-4971-9EFA-BB20C6AE2BB5}" srcOrd="0" destOrd="0" presId="urn:microsoft.com/office/officeart/2005/8/layout/process5"/>
    <dgm:cxn modelId="{53908E9C-BFFB-4884-8F07-D146A4D578D1}" type="presOf" srcId="{1899CC33-4242-4EEC-951B-0D6EB3169AF5}" destId="{DB20D624-314B-47FD-8363-69791BE3CE56}" srcOrd="0" destOrd="0" presId="urn:microsoft.com/office/officeart/2005/8/layout/process5"/>
    <dgm:cxn modelId="{FE63AC9E-DC2E-4B73-90DF-9268DEBB8D09}" srcId="{5ECCADF4-02BE-4114-9B6B-6D59FEA5F66A}" destId="{8AE5D439-1590-4124-9080-4831F999BA4B}" srcOrd="2" destOrd="0" parTransId="{895978D7-C4E5-4FEB-9194-D1A031F05744}" sibTransId="{348CAACA-F89E-41FB-9FDD-BDA870606910}"/>
    <dgm:cxn modelId="{E238D89F-000D-4721-BE15-74EC49C36A95}" type="presOf" srcId="{2756B342-718D-4446-A91A-4230D63E316A}" destId="{699A0C03-3856-43C3-899B-091630AA927F}" srcOrd="1" destOrd="0" presId="urn:microsoft.com/office/officeart/2005/8/layout/process5"/>
    <dgm:cxn modelId="{61B31CA2-7B1A-48D3-BF78-7BC44A2372A1}" type="presOf" srcId="{C6CBB4AD-078E-4B4E-B624-A850BBA61951}" destId="{9A1916B0-07C3-42AB-92BF-72E5659F9DC8}" srcOrd="0" destOrd="0" presId="urn:microsoft.com/office/officeart/2005/8/layout/process5"/>
    <dgm:cxn modelId="{CC2F58AB-60DE-4528-8B29-D0CE870BDE89}" srcId="{5ECCADF4-02BE-4114-9B6B-6D59FEA5F66A}" destId="{D02A3740-2FC1-4B72-8CE8-B641B10DFF99}" srcOrd="7" destOrd="0" parTransId="{8C4928B9-784F-4651-824F-925161483776}" sibTransId="{559246B8-F5D9-448B-A520-95C4BB5E7488}"/>
    <dgm:cxn modelId="{EEC6BAAD-AE61-4722-935D-F87FDEF4C79D}" type="presOf" srcId="{7CCDB06E-DCFD-4507-9120-549107BC021A}" destId="{22B496AE-18F8-4A67-8BE2-5A517EE516AC}" srcOrd="1" destOrd="0" presId="urn:microsoft.com/office/officeart/2005/8/layout/process5"/>
    <dgm:cxn modelId="{5ABADDB3-F00B-4E41-954E-3FC0CAB98FE1}" type="presOf" srcId="{E2DE203C-06D1-4837-AB09-1BE0A53A2BC8}" destId="{A270B469-5E92-49E2-88ED-F7DA4C35C634}" srcOrd="0" destOrd="0" presId="urn:microsoft.com/office/officeart/2005/8/layout/process5"/>
    <dgm:cxn modelId="{30A7DEB6-338F-478C-961B-A0E5E4AB6733}" type="presOf" srcId="{D02A3740-2FC1-4B72-8CE8-B641B10DFF99}" destId="{68D58FA2-0B86-45B6-B3B4-75EABD2FB0E4}" srcOrd="0" destOrd="0" presId="urn:microsoft.com/office/officeart/2005/8/layout/process5"/>
    <dgm:cxn modelId="{CFF4C9B8-5C28-4485-BB4D-C0EBFF98DC2C}" type="presOf" srcId="{7F17E0F7-4D35-47CD-BC53-6C3F71C4CA00}" destId="{E16721EF-A31E-4A6B-96C5-A325F74172FB}" srcOrd="0" destOrd="0" presId="urn:microsoft.com/office/officeart/2005/8/layout/process5"/>
    <dgm:cxn modelId="{12D1E2B9-A847-4744-B0BA-A77D7838E8A0}" type="presOf" srcId="{347E453A-B4C4-45F7-A5C7-5832BCD2990F}" destId="{CC9D0423-FB82-45C7-B537-8300AD2E7D48}" srcOrd="0" destOrd="0" presId="urn:microsoft.com/office/officeart/2005/8/layout/process5"/>
    <dgm:cxn modelId="{381562BB-E4FA-443A-9B5A-B52BB17D54B0}" type="presOf" srcId="{559246B8-F5D9-448B-A520-95C4BB5E7488}" destId="{5234F2A9-0A16-4343-BF9B-C8605B0A78A6}" srcOrd="0" destOrd="0" presId="urn:microsoft.com/office/officeart/2005/8/layout/process5"/>
    <dgm:cxn modelId="{2DC261C4-C0AD-4F27-B682-F72853935F35}" type="presOf" srcId="{DF0FB0F3-127D-4963-BD39-9B169F27031D}" destId="{04C9A537-1B69-4E5A-AC38-B5760616E4B0}" srcOrd="1" destOrd="0" presId="urn:microsoft.com/office/officeart/2005/8/layout/process5"/>
    <dgm:cxn modelId="{6A3B90CA-6A82-48B3-BB40-1A4A463387F9}" type="presOf" srcId="{DF0FB0F3-127D-4963-BD39-9B169F27031D}" destId="{79BA5AA9-4B74-4F90-8D3B-11ABBD6D8591}" srcOrd="0" destOrd="0" presId="urn:microsoft.com/office/officeart/2005/8/layout/process5"/>
    <dgm:cxn modelId="{3C668DCE-6C2A-4436-911B-F8FE8FD64EB1}" type="presOf" srcId="{F661985F-DF93-43A2-84A4-791FB4250B98}" destId="{D261BD7B-61F5-4E7D-9ACE-010777972D5A}" srcOrd="0" destOrd="0" presId="urn:microsoft.com/office/officeart/2005/8/layout/process5"/>
    <dgm:cxn modelId="{A98D8AD1-86E5-442A-81E6-1E534673837C}" type="presOf" srcId="{1899CC33-4242-4EEC-951B-0D6EB3169AF5}" destId="{EFD6D0B5-F030-48CA-AB70-D893694FB128}" srcOrd="1" destOrd="0" presId="urn:microsoft.com/office/officeart/2005/8/layout/process5"/>
    <dgm:cxn modelId="{E652FAD7-4B4A-48C9-A7EF-AC064066D1A7}" type="presOf" srcId="{83DF693B-2103-44E8-8CA9-32BEBD655A27}" destId="{55C5CD51-7849-4F72-A39B-4CEE10EBF496}" srcOrd="0" destOrd="0" presId="urn:microsoft.com/office/officeart/2005/8/layout/process5"/>
    <dgm:cxn modelId="{50395ADB-8B3B-4C9E-8018-D304C395F013}" type="presOf" srcId="{C6CBB4AD-078E-4B4E-B624-A850BBA61951}" destId="{3C762695-BFA6-426E-B23E-90F1D0A8D574}" srcOrd="1" destOrd="0" presId="urn:microsoft.com/office/officeart/2005/8/layout/process5"/>
    <dgm:cxn modelId="{F54D90E3-428A-4444-AAA4-DACF46BFF706}" srcId="{5ECCADF4-02BE-4114-9B6B-6D59FEA5F66A}" destId="{FD97453E-0279-45D7-97E0-8F14B38EBF1E}" srcOrd="5" destOrd="0" parTransId="{07BE7927-13B1-4BD0-B724-E4DDA2EEB839}" sibTransId="{1899CC33-4242-4EEC-951B-0D6EB3169AF5}"/>
    <dgm:cxn modelId="{5DA78DE7-7588-445C-A638-D13F373ACEB0}" srcId="{5ECCADF4-02BE-4114-9B6B-6D59FEA5F66A}" destId="{2BB2F437-306A-471E-98AA-71D214EF86D2}" srcOrd="1" destOrd="0" parTransId="{09D1714E-AB1D-425A-A281-2E938C0EAC5A}" sibTransId="{2C0C5E12-D14E-4E16-A07F-BC867A0E0D78}"/>
    <dgm:cxn modelId="{2E2B9AE7-B84D-47FC-B5F1-C0A2EA3FC6E0}" type="presOf" srcId="{D95C1F30-EA88-41AB-A513-956D225144B7}" destId="{F9ADF34C-83FC-4A06-B2A5-580760D9DE37}" srcOrd="0" destOrd="0" presId="urn:microsoft.com/office/officeart/2005/8/layout/process5"/>
    <dgm:cxn modelId="{C0D8A6E7-2590-4A87-9FF5-DE732217D24F}" type="presOf" srcId="{60457FA3-B48B-4528-9728-E1E7B25A99EA}" destId="{D00FCDB1-3992-45D4-A35B-E929EE06648B}" srcOrd="0" destOrd="0" presId="urn:microsoft.com/office/officeart/2005/8/layout/process5"/>
    <dgm:cxn modelId="{A79CE9EC-2C40-4358-A64E-DDA3E7E57914}" type="presOf" srcId="{348CAACA-F89E-41FB-9FDD-BDA870606910}" destId="{18710847-28E3-4B65-8F87-EF036A9BB9D8}" srcOrd="1" destOrd="0" presId="urn:microsoft.com/office/officeart/2005/8/layout/process5"/>
    <dgm:cxn modelId="{3D1144EF-5BFD-458E-968A-7026B9289F6E}" type="presOf" srcId="{559246B8-F5D9-448B-A520-95C4BB5E7488}" destId="{3883D8DF-FD8B-414D-A2E1-67990BDD5E65}" srcOrd="1" destOrd="0" presId="urn:microsoft.com/office/officeart/2005/8/layout/process5"/>
    <dgm:cxn modelId="{3AED2FF0-7798-43B9-AAEC-00BAA008BAE8}" type="presOf" srcId="{5A08D2CA-9DC5-4061-9CB9-CD714A77594A}" destId="{3A9B2083-7D3B-4432-949C-DDC1F827DCED}" srcOrd="1" destOrd="0" presId="urn:microsoft.com/office/officeart/2005/8/layout/process5"/>
    <dgm:cxn modelId="{B04651F1-F1C7-4AC8-ACFA-0D385459678F}" type="presOf" srcId="{FD97453E-0279-45D7-97E0-8F14B38EBF1E}" destId="{4F0D584E-1034-43DC-8F4D-7E9337D22EF6}" srcOrd="0" destOrd="0" presId="urn:microsoft.com/office/officeart/2005/8/layout/process5"/>
    <dgm:cxn modelId="{5F6332F4-1788-4F91-863B-24570DDA9D4E}" type="presOf" srcId="{F661985F-DF93-43A2-84A4-791FB4250B98}" destId="{AD795CE6-052E-4146-9172-41EF76C6DDD5}" srcOrd="1" destOrd="0" presId="urn:microsoft.com/office/officeart/2005/8/layout/process5"/>
    <dgm:cxn modelId="{B87442F8-95FA-454E-9465-4E0619F43083}" type="presOf" srcId="{D02C2F4E-32DD-4284-9A45-F06173A30BEE}" destId="{D49AF72D-9F71-4865-81E9-A57E35D92760}" srcOrd="0" destOrd="0" presId="urn:microsoft.com/office/officeart/2005/8/layout/process5"/>
    <dgm:cxn modelId="{79E0BCF8-7414-4966-B8F9-24BEA9405414}" type="presOf" srcId="{9AFEC050-43B4-417D-8048-3BFBCF05F6E3}" destId="{7D0A29B7-2537-4229-8F17-E4A675745F36}" srcOrd="0" destOrd="0" presId="urn:microsoft.com/office/officeart/2005/8/layout/process5"/>
    <dgm:cxn modelId="{7A9CA4FE-2640-4BC8-AF03-E0930D5B7C91}" srcId="{5ECCADF4-02BE-4114-9B6B-6D59FEA5F66A}" destId="{0D96AF5B-D000-4B58-A094-5EB34EC37073}" srcOrd="12" destOrd="0" parTransId="{F22B3CBB-0CBC-4843-9D93-AE69D758F7ED}" sibTransId="{5A08D2CA-9DC5-4061-9CB9-CD714A77594A}"/>
    <dgm:cxn modelId="{FC18159B-DCE4-4553-9F3D-63AA3D5E93FB}" type="presParOf" srcId="{7AF58932-78E5-444C-8E46-6E515AE06855}" destId="{69FD8BBD-7ED6-46DC-8991-A08B619B0BEB}" srcOrd="0" destOrd="0" presId="urn:microsoft.com/office/officeart/2005/8/layout/process5"/>
    <dgm:cxn modelId="{EC6A91FA-8785-4EAC-B7C3-3FFB98DBE551}" type="presParOf" srcId="{7AF58932-78E5-444C-8E46-6E515AE06855}" destId="{79BA5AA9-4B74-4F90-8D3B-11ABBD6D8591}" srcOrd="1" destOrd="0" presId="urn:microsoft.com/office/officeart/2005/8/layout/process5"/>
    <dgm:cxn modelId="{FCA651A9-C288-4487-B629-9F4400F24F52}" type="presParOf" srcId="{79BA5AA9-4B74-4F90-8D3B-11ABBD6D8591}" destId="{04C9A537-1B69-4E5A-AC38-B5760616E4B0}" srcOrd="0" destOrd="0" presId="urn:microsoft.com/office/officeart/2005/8/layout/process5"/>
    <dgm:cxn modelId="{A10A38C9-3E57-4CCD-B999-B9B4B37855B6}" type="presParOf" srcId="{7AF58932-78E5-444C-8E46-6E515AE06855}" destId="{C19EE364-8F83-4A73-9653-A50EE2C717E5}" srcOrd="2" destOrd="0" presId="urn:microsoft.com/office/officeart/2005/8/layout/process5"/>
    <dgm:cxn modelId="{3FA45497-9771-42CB-8A27-E6B5B5E839B7}" type="presParOf" srcId="{7AF58932-78E5-444C-8E46-6E515AE06855}" destId="{6332A39C-7D37-430D-B012-D7AEE68DB381}" srcOrd="3" destOrd="0" presId="urn:microsoft.com/office/officeart/2005/8/layout/process5"/>
    <dgm:cxn modelId="{7F6D4D7C-978F-4A08-9003-F44C693E2589}" type="presParOf" srcId="{6332A39C-7D37-430D-B012-D7AEE68DB381}" destId="{5BC77CE5-023A-4171-A6DA-CF8591F5E7B6}" srcOrd="0" destOrd="0" presId="urn:microsoft.com/office/officeart/2005/8/layout/process5"/>
    <dgm:cxn modelId="{DB570BFF-0021-4187-AC0E-ED3F43F5D753}" type="presParOf" srcId="{7AF58932-78E5-444C-8E46-6E515AE06855}" destId="{412FE099-5D1C-40B0-8A04-C33AFFB367FA}" srcOrd="4" destOrd="0" presId="urn:microsoft.com/office/officeart/2005/8/layout/process5"/>
    <dgm:cxn modelId="{FB9A3912-D831-4A16-B7F0-F65F8020F51E}" type="presParOf" srcId="{7AF58932-78E5-444C-8E46-6E515AE06855}" destId="{87BFCB94-81B7-4C5B-BD18-595CA54A74BC}" srcOrd="5" destOrd="0" presId="urn:microsoft.com/office/officeart/2005/8/layout/process5"/>
    <dgm:cxn modelId="{79AAC36F-F62A-47A6-8C28-85C6F8C1D095}" type="presParOf" srcId="{87BFCB94-81B7-4C5B-BD18-595CA54A74BC}" destId="{18710847-28E3-4B65-8F87-EF036A9BB9D8}" srcOrd="0" destOrd="0" presId="urn:microsoft.com/office/officeart/2005/8/layout/process5"/>
    <dgm:cxn modelId="{97532157-FF2B-4B4F-A6E0-709874CAE277}" type="presParOf" srcId="{7AF58932-78E5-444C-8E46-6E515AE06855}" destId="{D00FCDB1-3992-45D4-A35B-E929EE06648B}" srcOrd="6" destOrd="0" presId="urn:microsoft.com/office/officeart/2005/8/layout/process5"/>
    <dgm:cxn modelId="{977C9848-D36E-4463-BAA7-2486CAB5036F}" type="presParOf" srcId="{7AF58932-78E5-444C-8E46-6E515AE06855}" destId="{D49AF72D-9F71-4865-81E9-A57E35D92760}" srcOrd="7" destOrd="0" presId="urn:microsoft.com/office/officeart/2005/8/layout/process5"/>
    <dgm:cxn modelId="{F97BF409-3D4B-4255-A9B4-9EC4D771F893}" type="presParOf" srcId="{D49AF72D-9F71-4865-81E9-A57E35D92760}" destId="{D072E2A9-0C9E-4DE3-9894-015EFFFC11B5}" srcOrd="0" destOrd="0" presId="urn:microsoft.com/office/officeart/2005/8/layout/process5"/>
    <dgm:cxn modelId="{18C3499E-E8C7-4C01-A5A0-38FEE54F0AC4}" type="presParOf" srcId="{7AF58932-78E5-444C-8E46-6E515AE06855}" destId="{A270B469-5E92-49E2-88ED-F7DA4C35C634}" srcOrd="8" destOrd="0" presId="urn:microsoft.com/office/officeart/2005/8/layout/process5"/>
    <dgm:cxn modelId="{EF66AD33-CAA4-4A04-9519-AB0201DAE1CD}" type="presParOf" srcId="{7AF58932-78E5-444C-8E46-6E515AE06855}" destId="{9A1916B0-07C3-42AB-92BF-72E5659F9DC8}" srcOrd="9" destOrd="0" presId="urn:microsoft.com/office/officeart/2005/8/layout/process5"/>
    <dgm:cxn modelId="{ECD0C0F1-D69A-4A96-9E5D-FEAF2521F0E5}" type="presParOf" srcId="{9A1916B0-07C3-42AB-92BF-72E5659F9DC8}" destId="{3C762695-BFA6-426E-B23E-90F1D0A8D574}" srcOrd="0" destOrd="0" presId="urn:microsoft.com/office/officeart/2005/8/layout/process5"/>
    <dgm:cxn modelId="{F9449456-A949-461B-9E39-90DD85FB9E3C}" type="presParOf" srcId="{7AF58932-78E5-444C-8E46-6E515AE06855}" destId="{4F0D584E-1034-43DC-8F4D-7E9337D22EF6}" srcOrd="10" destOrd="0" presId="urn:microsoft.com/office/officeart/2005/8/layout/process5"/>
    <dgm:cxn modelId="{E84A9C28-9694-45EB-BF3D-894EE07251CB}" type="presParOf" srcId="{7AF58932-78E5-444C-8E46-6E515AE06855}" destId="{DB20D624-314B-47FD-8363-69791BE3CE56}" srcOrd="11" destOrd="0" presId="urn:microsoft.com/office/officeart/2005/8/layout/process5"/>
    <dgm:cxn modelId="{582F96F1-2581-4611-8F16-8F677863E360}" type="presParOf" srcId="{DB20D624-314B-47FD-8363-69791BE3CE56}" destId="{EFD6D0B5-F030-48CA-AB70-D893694FB128}" srcOrd="0" destOrd="0" presId="urn:microsoft.com/office/officeart/2005/8/layout/process5"/>
    <dgm:cxn modelId="{5FC879C0-2E17-4734-B084-FB7B5D803F01}" type="presParOf" srcId="{7AF58932-78E5-444C-8E46-6E515AE06855}" destId="{4F1C8C4E-5637-49AB-94FE-4276FB56C698}" srcOrd="12" destOrd="0" presId="urn:microsoft.com/office/officeart/2005/8/layout/process5"/>
    <dgm:cxn modelId="{C4C454F0-1CB4-4BB3-B0BD-7D176A7328BB}" type="presParOf" srcId="{7AF58932-78E5-444C-8E46-6E515AE06855}" destId="{9EC5A9AD-94F9-4128-9F39-3952C78E381C}" srcOrd="13" destOrd="0" presId="urn:microsoft.com/office/officeart/2005/8/layout/process5"/>
    <dgm:cxn modelId="{1A4B7CCC-6CDD-497B-BD7D-CEB790F2F825}" type="presParOf" srcId="{9EC5A9AD-94F9-4128-9F39-3952C78E381C}" destId="{22B496AE-18F8-4A67-8BE2-5A517EE516AC}" srcOrd="0" destOrd="0" presId="urn:microsoft.com/office/officeart/2005/8/layout/process5"/>
    <dgm:cxn modelId="{E9BB41E3-10F8-4DC4-91AC-BD8C5C48D46F}" type="presParOf" srcId="{7AF58932-78E5-444C-8E46-6E515AE06855}" destId="{68D58FA2-0B86-45B6-B3B4-75EABD2FB0E4}" srcOrd="14" destOrd="0" presId="urn:microsoft.com/office/officeart/2005/8/layout/process5"/>
    <dgm:cxn modelId="{037446D0-8C6E-4756-85F4-CD2FA92190D9}" type="presParOf" srcId="{7AF58932-78E5-444C-8E46-6E515AE06855}" destId="{5234F2A9-0A16-4343-BF9B-C8605B0A78A6}" srcOrd="15" destOrd="0" presId="urn:microsoft.com/office/officeart/2005/8/layout/process5"/>
    <dgm:cxn modelId="{68BA88E8-BB48-4DF7-90B5-E9941625C6C9}" type="presParOf" srcId="{5234F2A9-0A16-4343-BF9B-C8605B0A78A6}" destId="{3883D8DF-FD8B-414D-A2E1-67990BDD5E65}" srcOrd="0" destOrd="0" presId="urn:microsoft.com/office/officeart/2005/8/layout/process5"/>
    <dgm:cxn modelId="{48186DB2-AE35-4D33-9604-9823298D57AF}" type="presParOf" srcId="{7AF58932-78E5-444C-8E46-6E515AE06855}" destId="{E16721EF-A31E-4A6B-96C5-A325F74172FB}" srcOrd="16" destOrd="0" presId="urn:microsoft.com/office/officeart/2005/8/layout/process5"/>
    <dgm:cxn modelId="{3AA3F568-4D5A-4F93-8769-157F962C9BF5}" type="presParOf" srcId="{7AF58932-78E5-444C-8E46-6E515AE06855}" destId="{F9ADF34C-83FC-4A06-B2A5-580760D9DE37}" srcOrd="17" destOrd="0" presId="urn:microsoft.com/office/officeart/2005/8/layout/process5"/>
    <dgm:cxn modelId="{7C62DA9C-368A-400C-AA16-3381223E71A8}" type="presParOf" srcId="{F9ADF34C-83FC-4A06-B2A5-580760D9DE37}" destId="{E5FCEE79-7AFE-42DB-88F6-BF2A74BB1237}" srcOrd="0" destOrd="0" presId="urn:microsoft.com/office/officeart/2005/8/layout/process5"/>
    <dgm:cxn modelId="{7D13F7B6-569A-44D3-A2AB-BC1D119EC7AE}" type="presParOf" srcId="{7AF58932-78E5-444C-8E46-6E515AE06855}" destId="{29D62FAE-3927-4448-A6D3-6C857A498D81}" srcOrd="18" destOrd="0" presId="urn:microsoft.com/office/officeart/2005/8/layout/process5"/>
    <dgm:cxn modelId="{6BCEF9A0-A737-4576-AA01-3480F501AEB1}" type="presParOf" srcId="{7AF58932-78E5-444C-8E46-6E515AE06855}" destId="{D261BD7B-61F5-4E7D-9ACE-010777972D5A}" srcOrd="19" destOrd="0" presId="urn:microsoft.com/office/officeart/2005/8/layout/process5"/>
    <dgm:cxn modelId="{E9F9332D-A95D-4CCF-A2B1-404882741EE5}" type="presParOf" srcId="{D261BD7B-61F5-4E7D-9ACE-010777972D5A}" destId="{AD795CE6-052E-4146-9172-41EF76C6DDD5}" srcOrd="0" destOrd="0" presId="urn:microsoft.com/office/officeart/2005/8/layout/process5"/>
    <dgm:cxn modelId="{744361D5-E2B7-4F63-9CE7-249057928A5D}" type="presParOf" srcId="{7AF58932-78E5-444C-8E46-6E515AE06855}" destId="{5AE9E1DE-C074-46C4-94C5-C41E1BE5230B}" srcOrd="20" destOrd="0" presId="urn:microsoft.com/office/officeart/2005/8/layout/process5"/>
    <dgm:cxn modelId="{F9769B22-7868-4A0D-9075-717DA88928CD}" type="presParOf" srcId="{7AF58932-78E5-444C-8E46-6E515AE06855}" destId="{2FB60C31-2523-4957-B729-FC663FCA2861}" srcOrd="21" destOrd="0" presId="urn:microsoft.com/office/officeart/2005/8/layout/process5"/>
    <dgm:cxn modelId="{5F46FD77-016B-4FFB-8C1A-0F6C99FF3A11}" type="presParOf" srcId="{2FB60C31-2523-4957-B729-FC663FCA2861}" destId="{699A0C03-3856-43C3-899B-091630AA927F}" srcOrd="0" destOrd="0" presId="urn:microsoft.com/office/officeart/2005/8/layout/process5"/>
    <dgm:cxn modelId="{CB3F290A-D39D-4C05-8757-B8319021867F}" type="presParOf" srcId="{7AF58932-78E5-444C-8E46-6E515AE06855}" destId="{C38F3120-4182-4721-927A-E082151AAD82}" srcOrd="22" destOrd="0" presId="urn:microsoft.com/office/officeart/2005/8/layout/process5"/>
    <dgm:cxn modelId="{CD4069D1-706D-4895-AAE0-5D41573D87C9}" type="presParOf" srcId="{7AF58932-78E5-444C-8E46-6E515AE06855}" destId="{3A387942-8729-47F0-BD7A-E756509DAD0B}" srcOrd="23" destOrd="0" presId="urn:microsoft.com/office/officeart/2005/8/layout/process5"/>
    <dgm:cxn modelId="{C3CB4497-AADC-456D-92B1-D7CF9E4AD65C}" type="presParOf" srcId="{3A387942-8729-47F0-BD7A-E756509DAD0B}" destId="{3CD09F17-EDDB-47BC-89AC-6A0779D146BD}" srcOrd="0" destOrd="0" presId="urn:microsoft.com/office/officeart/2005/8/layout/process5"/>
    <dgm:cxn modelId="{D3E270F1-A1A0-4D13-B431-79F1119360EC}" type="presParOf" srcId="{7AF58932-78E5-444C-8E46-6E515AE06855}" destId="{EA56611B-7065-4E5D-A7B8-E499BF21568A}" srcOrd="24" destOrd="0" presId="urn:microsoft.com/office/officeart/2005/8/layout/process5"/>
    <dgm:cxn modelId="{54A737F2-97CA-4305-9AFE-5755DD5E9438}" type="presParOf" srcId="{7AF58932-78E5-444C-8E46-6E515AE06855}" destId="{038D8472-51F8-4971-9EFA-BB20C6AE2BB5}" srcOrd="25" destOrd="0" presId="urn:microsoft.com/office/officeart/2005/8/layout/process5"/>
    <dgm:cxn modelId="{31DFCB0B-9DE5-47DB-BC85-84443C6326B7}" type="presParOf" srcId="{038D8472-51F8-4971-9EFA-BB20C6AE2BB5}" destId="{3A9B2083-7D3B-4432-949C-DDC1F827DCED}" srcOrd="0" destOrd="0" presId="urn:microsoft.com/office/officeart/2005/8/layout/process5"/>
    <dgm:cxn modelId="{BB80B553-8969-42CF-894B-4AE2901AB774}" type="presParOf" srcId="{7AF58932-78E5-444C-8E46-6E515AE06855}" destId="{55C5CD51-7849-4F72-A39B-4CEE10EBF496}" srcOrd="26" destOrd="0" presId="urn:microsoft.com/office/officeart/2005/8/layout/process5"/>
    <dgm:cxn modelId="{58F848BB-3893-4EEF-844C-75078FB5BF36}" type="presParOf" srcId="{7AF58932-78E5-444C-8E46-6E515AE06855}" destId="{5F693AFE-C4DB-4EA1-8908-8EE465734A7F}" srcOrd="27" destOrd="0" presId="urn:microsoft.com/office/officeart/2005/8/layout/process5"/>
    <dgm:cxn modelId="{96749941-C43D-45E6-B1F9-C6FBD0B73727}" type="presParOf" srcId="{5F693AFE-C4DB-4EA1-8908-8EE465734A7F}" destId="{AB34EF07-7FD0-4146-82B3-04D2179C9314}" srcOrd="0" destOrd="0" presId="urn:microsoft.com/office/officeart/2005/8/layout/process5"/>
    <dgm:cxn modelId="{D8305733-244D-4CA5-985A-1CF30CD0E8F9}" type="presParOf" srcId="{7AF58932-78E5-444C-8E46-6E515AE06855}" destId="{A4B4FBE9-9702-4999-A6F2-F55D712DDD44}" srcOrd="28" destOrd="0" presId="urn:microsoft.com/office/officeart/2005/8/layout/process5"/>
    <dgm:cxn modelId="{F5650DAC-9826-4A0B-A3FD-5255C56C3B97}" type="presParOf" srcId="{7AF58932-78E5-444C-8E46-6E515AE06855}" destId="{CC9D0423-FB82-45C7-B537-8300AD2E7D48}" srcOrd="29" destOrd="0" presId="urn:microsoft.com/office/officeart/2005/8/layout/process5"/>
    <dgm:cxn modelId="{18D378A4-4ED0-4FFA-ADC7-6A2A0B1060B6}" type="presParOf" srcId="{CC9D0423-FB82-45C7-B537-8300AD2E7D48}" destId="{48DCD4FA-69F5-4372-9433-598DFFA63406}" srcOrd="0" destOrd="0" presId="urn:microsoft.com/office/officeart/2005/8/layout/process5"/>
    <dgm:cxn modelId="{E057628C-D3F7-4376-A87B-AA652B0C3403}" type="presParOf" srcId="{7AF58932-78E5-444C-8E46-6E515AE06855}" destId="{7D0A29B7-2537-4229-8F17-E4A675745F36}" srcOrd="3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FD8BBD-7ED6-46DC-8991-A08B619B0BEB}">
      <dsp:nvSpPr>
        <dsp:cNvPr id="0" name=""/>
        <dsp:cNvSpPr/>
      </dsp:nvSpPr>
      <dsp:spPr>
        <a:xfrm>
          <a:off x="0" y="492389"/>
          <a:ext cx="1366247" cy="819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t>Silicon Ingot Growth</a:t>
          </a:r>
          <a:r>
            <a:rPr lang="en-US" sz="1000" kern="1200">
              <a:latin typeface="Walbaum Display"/>
            </a:rPr>
            <a:t> </a:t>
          </a:r>
          <a:r>
            <a:rPr lang="en-US" sz="1000" b="0" kern="1200">
              <a:latin typeface="Walbaum Display"/>
            </a:rPr>
            <a:t>(crystal imperfections)</a:t>
          </a:r>
          <a:endParaRPr lang="en-US" sz="1000" b="0" kern="1200"/>
        </a:p>
      </dsp:txBody>
      <dsp:txXfrm>
        <a:off x="24010" y="516399"/>
        <a:ext cx="1318227" cy="771728"/>
      </dsp:txXfrm>
    </dsp:sp>
    <dsp:sp modelId="{79BA5AA9-4B74-4F90-8D3B-11ABBD6D8591}">
      <dsp:nvSpPr>
        <dsp:cNvPr id="0" name=""/>
        <dsp:cNvSpPr/>
      </dsp:nvSpPr>
      <dsp:spPr>
        <a:xfrm>
          <a:off x="1486477" y="732849"/>
          <a:ext cx="289644" cy="3388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486477" y="800615"/>
        <a:ext cx="202751" cy="203297"/>
      </dsp:txXfrm>
    </dsp:sp>
    <dsp:sp modelId="{C19EE364-8F83-4A73-9653-A50EE2C717E5}">
      <dsp:nvSpPr>
        <dsp:cNvPr id="0" name=""/>
        <dsp:cNvSpPr/>
      </dsp:nvSpPr>
      <dsp:spPr>
        <a:xfrm>
          <a:off x="1912746" y="492389"/>
          <a:ext cx="1366247" cy="819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t>Ingot Grinding and Polishing</a:t>
          </a:r>
          <a:r>
            <a:rPr lang="en-US" sz="1000" kern="1200">
              <a:latin typeface="Walbaum Display"/>
            </a:rPr>
            <a:t> (surface defects)</a:t>
          </a:r>
        </a:p>
      </dsp:txBody>
      <dsp:txXfrm>
        <a:off x="1936756" y="516399"/>
        <a:ext cx="1318227" cy="771728"/>
      </dsp:txXfrm>
    </dsp:sp>
    <dsp:sp modelId="{6332A39C-7D37-430D-B012-D7AEE68DB381}">
      <dsp:nvSpPr>
        <dsp:cNvPr id="0" name=""/>
        <dsp:cNvSpPr/>
      </dsp:nvSpPr>
      <dsp:spPr>
        <a:xfrm>
          <a:off x="3399223" y="732849"/>
          <a:ext cx="289644" cy="3388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399223" y="800615"/>
        <a:ext cx="202751" cy="203297"/>
      </dsp:txXfrm>
    </dsp:sp>
    <dsp:sp modelId="{412FE099-5D1C-40B0-8A04-C33AFFB367FA}">
      <dsp:nvSpPr>
        <dsp:cNvPr id="0" name=""/>
        <dsp:cNvSpPr/>
      </dsp:nvSpPr>
      <dsp:spPr>
        <a:xfrm>
          <a:off x="3825492" y="492389"/>
          <a:ext cx="1366247" cy="819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t>Wafer Slicing</a:t>
          </a:r>
          <a:r>
            <a:rPr lang="en-US" sz="1000" kern="1200">
              <a:latin typeface="Walbaum Display"/>
            </a:rPr>
            <a:t> (chipping or cracking)</a:t>
          </a:r>
          <a:endParaRPr lang="en-US" sz="1000" kern="1200"/>
        </a:p>
      </dsp:txBody>
      <dsp:txXfrm>
        <a:off x="3849502" y="516399"/>
        <a:ext cx="1318227" cy="771728"/>
      </dsp:txXfrm>
    </dsp:sp>
    <dsp:sp modelId="{87BFCB94-81B7-4C5B-BD18-595CA54A74BC}">
      <dsp:nvSpPr>
        <dsp:cNvPr id="0" name=""/>
        <dsp:cNvSpPr/>
      </dsp:nvSpPr>
      <dsp:spPr>
        <a:xfrm>
          <a:off x="5311969" y="732849"/>
          <a:ext cx="289644" cy="3388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311969" y="800615"/>
        <a:ext cx="202751" cy="203297"/>
      </dsp:txXfrm>
    </dsp:sp>
    <dsp:sp modelId="{D00FCDB1-3992-45D4-A35B-E929EE06648B}">
      <dsp:nvSpPr>
        <dsp:cNvPr id="0" name=""/>
        <dsp:cNvSpPr/>
      </dsp:nvSpPr>
      <dsp:spPr>
        <a:xfrm>
          <a:off x="5738238" y="492389"/>
          <a:ext cx="1366247" cy="819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t>Surface Treatment</a:t>
          </a:r>
          <a:r>
            <a:rPr lang="en-US" sz="1000" kern="1200">
              <a:latin typeface="Walbaum Display"/>
            </a:rPr>
            <a:t> (etching irregularities)</a:t>
          </a:r>
          <a:endParaRPr lang="en-US" sz="1000" kern="1200"/>
        </a:p>
      </dsp:txBody>
      <dsp:txXfrm>
        <a:off x="5762248" y="516399"/>
        <a:ext cx="1318227" cy="771728"/>
      </dsp:txXfrm>
    </dsp:sp>
    <dsp:sp modelId="{D49AF72D-9F71-4865-81E9-A57E35D92760}">
      <dsp:nvSpPr>
        <dsp:cNvPr id="0" name=""/>
        <dsp:cNvSpPr/>
      </dsp:nvSpPr>
      <dsp:spPr>
        <a:xfrm>
          <a:off x="7224716" y="732849"/>
          <a:ext cx="289644" cy="3388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7224716" y="800615"/>
        <a:ext cx="202751" cy="203297"/>
      </dsp:txXfrm>
    </dsp:sp>
    <dsp:sp modelId="{A270B469-5E92-49E2-88ED-F7DA4C35C634}">
      <dsp:nvSpPr>
        <dsp:cNvPr id="0" name=""/>
        <dsp:cNvSpPr/>
      </dsp:nvSpPr>
      <dsp:spPr>
        <a:xfrm>
          <a:off x="7650985" y="492389"/>
          <a:ext cx="1366247" cy="819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t>Photolithography</a:t>
          </a:r>
          <a:r>
            <a:rPr lang="en-US" sz="1000" kern="1200">
              <a:latin typeface="Walbaum Display"/>
            </a:rPr>
            <a:t> (uneven patterns)</a:t>
          </a:r>
          <a:endParaRPr lang="en-US" sz="1000" kern="1200"/>
        </a:p>
      </dsp:txBody>
      <dsp:txXfrm>
        <a:off x="7674995" y="516399"/>
        <a:ext cx="1318227" cy="771728"/>
      </dsp:txXfrm>
    </dsp:sp>
    <dsp:sp modelId="{9A1916B0-07C3-42AB-92BF-72E5659F9DC8}">
      <dsp:nvSpPr>
        <dsp:cNvPr id="0" name=""/>
        <dsp:cNvSpPr/>
      </dsp:nvSpPr>
      <dsp:spPr>
        <a:xfrm>
          <a:off x="9137462" y="732849"/>
          <a:ext cx="289644" cy="3388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9137462" y="800615"/>
        <a:ext cx="202751" cy="203297"/>
      </dsp:txXfrm>
    </dsp:sp>
    <dsp:sp modelId="{4F0D584E-1034-43DC-8F4D-7E9337D22EF6}">
      <dsp:nvSpPr>
        <dsp:cNvPr id="0" name=""/>
        <dsp:cNvSpPr/>
      </dsp:nvSpPr>
      <dsp:spPr>
        <a:xfrm>
          <a:off x="9563731" y="492389"/>
          <a:ext cx="1366247" cy="819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Ion Implantation </a:t>
          </a:r>
        </a:p>
      </dsp:txBody>
      <dsp:txXfrm>
        <a:off x="9587741" y="516399"/>
        <a:ext cx="1318227" cy="771728"/>
      </dsp:txXfrm>
    </dsp:sp>
    <dsp:sp modelId="{DB20D624-314B-47FD-8363-69791BE3CE56}">
      <dsp:nvSpPr>
        <dsp:cNvPr id="0" name=""/>
        <dsp:cNvSpPr/>
      </dsp:nvSpPr>
      <dsp:spPr>
        <a:xfrm rot="5400000">
          <a:off x="10102033" y="1407775"/>
          <a:ext cx="289644" cy="3388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0145207" y="1432368"/>
        <a:ext cx="203297" cy="202751"/>
      </dsp:txXfrm>
    </dsp:sp>
    <dsp:sp modelId="{4F1C8C4E-5637-49AB-94FE-4276FB56C698}">
      <dsp:nvSpPr>
        <dsp:cNvPr id="0" name=""/>
        <dsp:cNvSpPr/>
      </dsp:nvSpPr>
      <dsp:spPr>
        <a:xfrm>
          <a:off x="9563731" y="1858637"/>
          <a:ext cx="1366247" cy="819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t>Thin-Film Deposition</a:t>
          </a:r>
          <a:r>
            <a:rPr lang="en-US" sz="1000" kern="1200">
              <a:latin typeface="Walbaum Display"/>
            </a:rPr>
            <a:t> (contamination during deposition)</a:t>
          </a:r>
          <a:endParaRPr lang="en-US" sz="1000" kern="1200"/>
        </a:p>
      </dsp:txBody>
      <dsp:txXfrm>
        <a:off x="9587741" y="1882647"/>
        <a:ext cx="1318227" cy="771728"/>
      </dsp:txXfrm>
    </dsp:sp>
    <dsp:sp modelId="{9EC5A9AD-94F9-4128-9F39-3952C78E381C}">
      <dsp:nvSpPr>
        <dsp:cNvPr id="0" name=""/>
        <dsp:cNvSpPr/>
      </dsp:nvSpPr>
      <dsp:spPr>
        <a:xfrm rot="10800000">
          <a:off x="9153857" y="2099096"/>
          <a:ext cx="289644" cy="3388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9240750" y="2166862"/>
        <a:ext cx="202751" cy="203297"/>
      </dsp:txXfrm>
    </dsp:sp>
    <dsp:sp modelId="{68D58FA2-0B86-45B6-B3B4-75EABD2FB0E4}">
      <dsp:nvSpPr>
        <dsp:cNvPr id="0" name=""/>
        <dsp:cNvSpPr/>
      </dsp:nvSpPr>
      <dsp:spPr>
        <a:xfrm>
          <a:off x="7650985" y="1858637"/>
          <a:ext cx="1366247" cy="819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t>Chemical Mechanical Polishing</a:t>
          </a:r>
          <a:r>
            <a:rPr lang="en-US" sz="1000" kern="1200">
              <a:latin typeface="Walbaum Display"/>
            </a:rPr>
            <a:t>  </a:t>
          </a:r>
          <a:r>
            <a:rPr lang="en-US" sz="1000" b="0" kern="1200">
              <a:latin typeface="Walbaum Display"/>
            </a:rPr>
            <a:t>(variability in planarization)</a:t>
          </a:r>
          <a:endParaRPr lang="en-US" sz="1000" b="0" kern="1200"/>
        </a:p>
      </dsp:txBody>
      <dsp:txXfrm>
        <a:off x="7674995" y="1882647"/>
        <a:ext cx="1318227" cy="771728"/>
      </dsp:txXfrm>
    </dsp:sp>
    <dsp:sp modelId="{5234F2A9-0A16-4343-BF9B-C8605B0A78A6}">
      <dsp:nvSpPr>
        <dsp:cNvPr id="0" name=""/>
        <dsp:cNvSpPr/>
      </dsp:nvSpPr>
      <dsp:spPr>
        <a:xfrm rot="10800000">
          <a:off x="7241111" y="2099096"/>
          <a:ext cx="289644" cy="3388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7328004" y="2166862"/>
        <a:ext cx="202751" cy="203297"/>
      </dsp:txXfrm>
    </dsp:sp>
    <dsp:sp modelId="{E16721EF-A31E-4A6B-96C5-A325F74172FB}">
      <dsp:nvSpPr>
        <dsp:cNvPr id="0" name=""/>
        <dsp:cNvSpPr/>
      </dsp:nvSpPr>
      <dsp:spPr>
        <a:xfrm>
          <a:off x="5738238" y="1858637"/>
          <a:ext cx="1366247" cy="819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t>Wafer Cleaning</a:t>
          </a:r>
          <a:r>
            <a:rPr lang="en-US" sz="1000" kern="1200">
              <a:latin typeface="Walbaum Display"/>
            </a:rPr>
            <a:t> (incomplete cleaning)</a:t>
          </a:r>
          <a:endParaRPr lang="en-US" sz="1000" kern="1200"/>
        </a:p>
      </dsp:txBody>
      <dsp:txXfrm>
        <a:off x="5762248" y="1882647"/>
        <a:ext cx="1318227" cy="771728"/>
      </dsp:txXfrm>
    </dsp:sp>
    <dsp:sp modelId="{F9ADF34C-83FC-4A06-B2A5-580760D9DE37}">
      <dsp:nvSpPr>
        <dsp:cNvPr id="0" name=""/>
        <dsp:cNvSpPr/>
      </dsp:nvSpPr>
      <dsp:spPr>
        <a:xfrm rot="10800000">
          <a:off x="5328364" y="2099096"/>
          <a:ext cx="289644" cy="3388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5415257" y="2166862"/>
        <a:ext cx="202751" cy="203297"/>
      </dsp:txXfrm>
    </dsp:sp>
    <dsp:sp modelId="{29D62FAE-3927-4448-A6D3-6C857A498D81}">
      <dsp:nvSpPr>
        <dsp:cNvPr id="0" name=""/>
        <dsp:cNvSpPr/>
      </dsp:nvSpPr>
      <dsp:spPr>
        <a:xfrm>
          <a:off x="3825492" y="1858637"/>
          <a:ext cx="1366247" cy="819748"/>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Inspection and Quality Control</a:t>
          </a:r>
        </a:p>
      </dsp:txBody>
      <dsp:txXfrm>
        <a:off x="3849502" y="1882647"/>
        <a:ext cx="1318227" cy="771728"/>
      </dsp:txXfrm>
    </dsp:sp>
    <dsp:sp modelId="{D261BD7B-61F5-4E7D-9ACE-010777972D5A}">
      <dsp:nvSpPr>
        <dsp:cNvPr id="0" name=""/>
        <dsp:cNvSpPr/>
      </dsp:nvSpPr>
      <dsp:spPr>
        <a:xfrm rot="10800000">
          <a:off x="3415618" y="2099096"/>
          <a:ext cx="289644" cy="3388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3502511" y="2166862"/>
        <a:ext cx="202751" cy="203297"/>
      </dsp:txXfrm>
    </dsp:sp>
    <dsp:sp modelId="{5AE9E1DE-C074-46C4-94C5-C41E1BE5230B}">
      <dsp:nvSpPr>
        <dsp:cNvPr id="0" name=""/>
        <dsp:cNvSpPr/>
      </dsp:nvSpPr>
      <dsp:spPr>
        <a:xfrm>
          <a:off x="1912746" y="1858637"/>
          <a:ext cx="1366247" cy="819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Backside Grinding (Thinning)</a:t>
          </a:r>
        </a:p>
      </dsp:txBody>
      <dsp:txXfrm>
        <a:off x="1936756" y="1882647"/>
        <a:ext cx="1318227" cy="771728"/>
      </dsp:txXfrm>
    </dsp:sp>
    <dsp:sp modelId="{2FB60C31-2523-4957-B729-FC663FCA2861}">
      <dsp:nvSpPr>
        <dsp:cNvPr id="0" name=""/>
        <dsp:cNvSpPr/>
      </dsp:nvSpPr>
      <dsp:spPr>
        <a:xfrm rot="10800000">
          <a:off x="1502872" y="2099096"/>
          <a:ext cx="289644" cy="3388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1589765" y="2166862"/>
        <a:ext cx="202751" cy="203297"/>
      </dsp:txXfrm>
    </dsp:sp>
    <dsp:sp modelId="{C38F3120-4182-4721-927A-E082151AAD82}">
      <dsp:nvSpPr>
        <dsp:cNvPr id="0" name=""/>
        <dsp:cNvSpPr/>
      </dsp:nvSpPr>
      <dsp:spPr>
        <a:xfrm>
          <a:off x="0" y="1858637"/>
          <a:ext cx="1366247" cy="819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Die Separation (Wafer Sawing)</a:t>
          </a:r>
        </a:p>
      </dsp:txBody>
      <dsp:txXfrm>
        <a:off x="24010" y="1882647"/>
        <a:ext cx="1318227" cy="771728"/>
      </dsp:txXfrm>
    </dsp:sp>
    <dsp:sp modelId="{3A387942-8729-47F0-BD7A-E756509DAD0B}">
      <dsp:nvSpPr>
        <dsp:cNvPr id="0" name=""/>
        <dsp:cNvSpPr/>
      </dsp:nvSpPr>
      <dsp:spPr>
        <a:xfrm rot="5400000">
          <a:off x="538301" y="2774023"/>
          <a:ext cx="289644" cy="3388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581475" y="2798616"/>
        <a:ext cx="203297" cy="202751"/>
      </dsp:txXfrm>
    </dsp:sp>
    <dsp:sp modelId="{EA56611B-7065-4E5D-A7B8-E499BF21568A}">
      <dsp:nvSpPr>
        <dsp:cNvPr id="0" name=""/>
        <dsp:cNvSpPr/>
      </dsp:nvSpPr>
      <dsp:spPr>
        <a:xfrm>
          <a:off x="0" y="3224884"/>
          <a:ext cx="1366247" cy="819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Packaging</a:t>
          </a:r>
        </a:p>
      </dsp:txBody>
      <dsp:txXfrm>
        <a:off x="24010" y="3248894"/>
        <a:ext cx="1318227" cy="771728"/>
      </dsp:txXfrm>
    </dsp:sp>
    <dsp:sp modelId="{038D8472-51F8-4971-9EFA-BB20C6AE2BB5}">
      <dsp:nvSpPr>
        <dsp:cNvPr id="0" name=""/>
        <dsp:cNvSpPr/>
      </dsp:nvSpPr>
      <dsp:spPr>
        <a:xfrm>
          <a:off x="1486477" y="3465344"/>
          <a:ext cx="289644" cy="3388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486477" y="3533110"/>
        <a:ext cx="202751" cy="203297"/>
      </dsp:txXfrm>
    </dsp:sp>
    <dsp:sp modelId="{55C5CD51-7849-4F72-A39B-4CEE10EBF496}">
      <dsp:nvSpPr>
        <dsp:cNvPr id="0" name=""/>
        <dsp:cNvSpPr/>
      </dsp:nvSpPr>
      <dsp:spPr>
        <a:xfrm>
          <a:off x="1912746" y="3224884"/>
          <a:ext cx="1366247" cy="819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t>Final Testing</a:t>
          </a:r>
          <a:r>
            <a:rPr lang="en-US" sz="1000" kern="1200">
              <a:latin typeface="Walbaum Display"/>
            </a:rPr>
            <a:t> (electrical performance testing)</a:t>
          </a:r>
          <a:endParaRPr lang="en-US" sz="1000" kern="1200"/>
        </a:p>
      </dsp:txBody>
      <dsp:txXfrm>
        <a:off x="1936756" y="3248894"/>
        <a:ext cx="1318227" cy="771728"/>
      </dsp:txXfrm>
    </dsp:sp>
    <dsp:sp modelId="{5F693AFE-C4DB-4EA1-8908-8EE465734A7F}">
      <dsp:nvSpPr>
        <dsp:cNvPr id="0" name=""/>
        <dsp:cNvSpPr/>
      </dsp:nvSpPr>
      <dsp:spPr>
        <a:xfrm>
          <a:off x="3399223" y="3465344"/>
          <a:ext cx="289644" cy="3388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399223" y="3533110"/>
        <a:ext cx="202751" cy="203297"/>
      </dsp:txXfrm>
    </dsp:sp>
    <dsp:sp modelId="{A4B4FBE9-9702-4999-A6F2-F55D712DDD44}">
      <dsp:nvSpPr>
        <dsp:cNvPr id="0" name=""/>
        <dsp:cNvSpPr/>
      </dsp:nvSpPr>
      <dsp:spPr>
        <a:xfrm>
          <a:off x="3825492" y="3224884"/>
          <a:ext cx="1366247" cy="819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Sorting and Marking</a:t>
          </a:r>
        </a:p>
      </dsp:txBody>
      <dsp:txXfrm>
        <a:off x="3849502" y="3248894"/>
        <a:ext cx="1318227" cy="771728"/>
      </dsp:txXfrm>
    </dsp:sp>
    <dsp:sp modelId="{CC9D0423-FB82-45C7-B537-8300AD2E7D48}">
      <dsp:nvSpPr>
        <dsp:cNvPr id="0" name=""/>
        <dsp:cNvSpPr/>
      </dsp:nvSpPr>
      <dsp:spPr>
        <a:xfrm>
          <a:off x="5311969" y="3465344"/>
          <a:ext cx="289644" cy="3388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311969" y="3533110"/>
        <a:ext cx="202751" cy="203297"/>
      </dsp:txXfrm>
    </dsp:sp>
    <dsp:sp modelId="{7D0A29B7-2537-4229-8F17-E4A675745F36}">
      <dsp:nvSpPr>
        <dsp:cNvPr id="0" name=""/>
        <dsp:cNvSpPr/>
      </dsp:nvSpPr>
      <dsp:spPr>
        <a:xfrm>
          <a:off x="5738238" y="3224884"/>
          <a:ext cx="1366247" cy="819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Finished Product</a:t>
          </a:r>
        </a:p>
      </dsp:txBody>
      <dsp:txXfrm>
        <a:off x="5762248" y="3248894"/>
        <a:ext cx="1318227" cy="7717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11/7/2023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11/7/2023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38409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11/7/2023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5304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11/7/2023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48990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11/7/2023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1734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11/7/2023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4840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11/7/2023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3269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11/7/2023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4279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11/7/2023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8170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11/7/2023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7953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11/7/2023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a:t>Click to edit Master title style</a:t>
            </a:r>
          </a:p>
        </p:txBody>
      </p:sp>
    </p:spTree>
    <p:extLst>
      <p:ext uri="{BB962C8B-B14F-4D97-AF65-F5344CB8AC3E}">
        <p14:creationId xmlns:p14="http://schemas.microsoft.com/office/powerpoint/2010/main" val="2328986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11/7/2023</a:t>
            </a:fld>
            <a:endParaRPr lang="en-US"/>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a:p>
        </p:txBody>
      </p:sp>
    </p:spTree>
    <p:extLst>
      <p:ext uri="{BB962C8B-B14F-4D97-AF65-F5344CB8AC3E}">
        <p14:creationId xmlns:p14="http://schemas.microsoft.com/office/powerpoint/2010/main" val="2649224009"/>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olab.research.google.com/drive/1vWNCOcmqXXLdQu9ZfsiSqnZtQ1iNwo9W?usp=sharing"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hyperlink" Target="https://www.researchgate.net/publication/341361160_A_Deep_Convolutional_Neural_Network_for_Wafer_Defect_Identification_on_an_Imbalanced_Dataset_in_Semiconductor_Manufacturing_Process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7" name="Straight Connector 26">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20CC10FC-6518-423B-A972-3E4F7A4A8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5D2D844-708E-4EAC-BF72-D7CE20B99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2" y="0"/>
            <a:ext cx="9103027" cy="6858000"/>
          </a:xfrm>
          <a:custGeom>
            <a:avLst/>
            <a:gdLst>
              <a:gd name="connsiteX0" fmla="*/ 6311486 w 9403920"/>
              <a:gd name="connsiteY0" fmla="*/ 0 h 6858000"/>
              <a:gd name="connsiteX1" fmla="*/ 8540820 w 9403920"/>
              <a:gd name="connsiteY1" fmla="*/ 0 h 6858000"/>
              <a:gd name="connsiteX2" fmla="*/ 8540819 w 9403920"/>
              <a:gd name="connsiteY2" fmla="*/ 1 h 6858000"/>
              <a:gd name="connsiteX3" fmla="*/ 8968550 w 9403920"/>
              <a:gd name="connsiteY3" fmla="*/ 1 h 6858000"/>
              <a:gd name="connsiteX4" fmla="*/ 9403920 w 9403920"/>
              <a:gd name="connsiteY4" fmla="*/ 1 h 6858000"/>
              <a:gd name="connsiteX5" fmla="*/ 9403920 w 9403920"/>
              <a:gd name="connsiteY5" fmla="*/ 6858000 h 6858000"/>
              <a:gd name="connsiteX6" fmla="*/ 6787053 w 9403920"/>
              <a:gd name="connsiteY6" fmla="*/ 6858000 h 6858000"/>
              <a:gd name="connsiteX7" fmla="*/ 6787053 w 9403920"/>
              <a:gd name="connsiteY7" fmla="*/ 6857999 h 6858000"/>
              <a:gd name="connsiteX8" fmla="*/ 2530229 w 9403920"/>
              <a:gd name="connsiteY8" fmla="*/ 6857999 h 6858000"/>
              <a:gd name="connsiteX9" fmla="*/ 2530228 w 9403920"/>
              <a:gd name="connsiteY9" fmla="*/ 6858000 h 6858000"/>
              <a:gd name="connsiteX10" fmla="*/ 300893 w 9403920"/>
              <a:gd name="connsiteY10" fmla="*/ 6858000 h 6858000"/>
              <a:gd name="connsiteX11" fmla="*/ 300894 w 9403920"/>
              <a:gd name="connsiteY11" fmla="*/ 6857999 h 6858000"/>
              <a:gd name="connsiteX12" fmla="*/ 0 w 9403920"/>
              <a:gd name="connsiteY12" fmla="*/ 6857999 h 6858000"/>
              <a:gd name="connsiteX13" fmla="*/ 300896 w 9403920"/>
              <a:gd name="connsiteY13" fmla="*/ 6857997 h 6858000"/>
              <a:gd name="connsiteX14" fmla="*/ 4740458 w 9403920"/>
              <a:gd name="connsiteY14" fmla="*/ 1792521 h 6858000"/>
              <a:gd name="connsiteX15" fmla="*/ 6304967 w 9403920"/>
              <a:gd name="connsiteY15" fmla="*/ 1 h 6858000"/>
              <a:gd name="connsiteX16" fmla="*/ 6311485 w 9403920"/>
              <a:gd name="connsiteY16" fmla="*/ 1 h 6858000"/>
              <a:gd name="connsiteX0" fmla="*/ 6311486 w 9403920"/>
              <a:gd name="connsiteY0" fmla="*/ 0 h 6858000"/>
              <a:gd name="connsiteX1" fmla="*/ 8540820 w 9403920"/>
              <a:gd name="connsiteY1" fmla="*/ 0 h 6858000"/>
              <a:gd name="connsiteX2" fmla="*/ 8968550 w 9403920"/>
              <a:gd name="connsiteY2" fmla="*/ 1 h 6858000"/>
              <a:gd name="connsiteX3" fmla="*/ 9403920 w 9403920"/>
              <a:gd name="connsiteY3" fmla="*/ 1 h 6858000"/>
              <a:gd name="connsiteX4" fmla="*/ 9403920 w 9403920"/>
              <a:gd name="connsiteY4" fmla="*/ 6858000 h 6858000"/>
              <a:gd name="connsiteX5" fmla="*/ 6787053 w 9403920"/>
              <a:gd name="connsiteY5" fmla="*/ 6858000 h 6858000"/>
              <a:gd name="connsiteX6" fmla="*/ 6787053 w 9403920"/>
              <a:gd name="connsiteY6" fmla="*/ 6857999 h 6858000"/>
              <a:gd name="connsiteX7" fmla="*/ 2530229 w 9403920"/>
              <a:gd name="connsiteY7" fmla="*/ 6857999 h 6858000"/>
              <a:gd name="connsiteX8" fmla="*/ 2530228 w 9403920"/>
              <a:gd name="connsiteY8" fmla="*/ 6858000 h 6858000"/>
              <a:gd name="connsiteX9" fmla="*/ 300893 w 9403920"/>
              <a:gd name="connsiteY9" fmla="*/ 6858000 h 6858000"/>
              <a:gd name="connsiteX10" fmla="*/ 300894 w 9403920"/>
              <a:gd name="connsiteY10" fmla="*/ 6857999 h 6858000"/>
              <a:gd name="connsiteX11" fmla="*/ 0 w 9403920"/>
              <a:gd name="connsiteY11" fmla="*/ 6857999 h 6858000"/>
              <a:gd name="connsiteX12" fmla="*/ 300896 w 9403920"/>
              <a:gd name="connsiteY12" fmla="*/ 6857997 h 6858000"/>
              <a:gd name="connsiteX13" fmla="*/ 4740458 w 9403920"/>
              <a:gd name="connsiteY13" fmla="*/ 1792521 h 6858000"/>
              <a:gd name="connsiteX14" fmla="*/ 6304967 w 9403920"/>
              <a:gd name="connsiteY14" fmla="*/ 1 h 6858000"/>
              <a:gd name="connsiteX15" fmla="*/ 6311485 w 9403920"/>
              <a:gd name="connsiteY15" fmla="*/ 1 h 6858000"/>
              <a:gd name="connsiteX16" fmla="*/ 6311486 w 9403920"/>
              <a:gd name="connsiteY16" fmla="*/ 0 h 6858000"/>
              <a:gd name="connsiteX0" fmla="*/ 6311486 w 9403920"/>
              <a:gd name="connsiteY0" fmla="*/ 0 h 6858000"/>
              <a:gd name="connsiteX1" fmla="*/ 8540820 w 9403920"/>
              <a:gd name="connsiteY1" fmla="*/ 0 h 6858000"/>
              <a:gd name="connsiteX2" fmla="*/ 9403920 w 9403920"/>
              <a:gd name="connsiteY2" fmla="*/ 1 h 6858000"/>
              <a:gd name="connsiteX3" fmla="*/ 9403920 w 9403920"/>
              <a:gd name="connsiteY3" fmla="*/ 6858000 h 6858000"/>
              <a:gd name="connsiteX4" fmla="*/ 6787053 w 9403920"/>
              <a:gd name="connsiteY4" fmla="*/ 6858000 h 6858000"/>
              <a:gd name="connsiteX5" fmla="*/ 6787053 w 9403920"/>
              <a:gd name="connsiteY5" fmla="*/ 6857999 h 6858000"/>
              <a:gd name="connsiteX6" fmla="*/ 2530229 w 9403920"/>
              <a:gd name="connsiteY6" fmla="*/ 6857999 h 6858000"/>
              <a:gd name="connsiteX7" fmla="*/ 2530228 w 9403920"/>
              <a:gd name="connsiteY7" fmla="*/ 6858000 h 6858000"/>
              <a:gd name="connsiteX8" fmla="*/ 300893 w 9403920"/>
              <a:gd name="connsiteY8" fmla="*/ 6858000 h 6858000"/>
              <a:gd name="connsiteX9" fmla="*/ 300894 w 9403920"/>
              <a:gd name="connsiteY9" fmla="*/ 6857999 h 6858000"/>
              <a:gd name="connsiteX10" fmla="*/ 0 w 9403920"/>
              <a:gd name="connsiteY10" fmla="*/ 6857999 h 6858000"/>
              <a:gd name="connsiteX11" fmla="*/ 300896 w 9403920"/>
              <a:gd name="connsiteY11" fmla="*/ 6857997 h 6858000"/>
              <a:gd name="connsiteX12" fmla="*/ 4740458 w 9403920"/>
              <a:gd name="connsiteY12" fmla="*/ 1792521 h 6858000"/>
              <a:gd name="connsiteX13" fmla="*/ 6304967 w 9403920"/>
              <a:gd name="connsiteY13" fmla="*/ 1 h 6858000"/>
              <a:gd name="connsiteX14" fmla="*/ 6311485 w 9403920"/>
              <a:gd name="connsiteY14" fmla="*/ 1 h 6858000"/>
              <a:gd name="connsiteX15" fmla="*/ 6311486 w 9403920"/>
              <a:gd name="connsiteY15"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4740458 w 9403920"/>
              <a:gd name="connsiteY11" fmla="*/ 1792521 h 6858000"/>
              <a:gd name="connsiteX12" fmla="*/ 6304967 w 9403920"/>
              <a:gd name="connsiteY12" fmla="*/ 1 h 6858000"/>
              <a:gd name="connsiteX13" fmla="*/ 6311485 w 9403920"/>
              <a:gd name="connsiteY13" fmla="*/ 1 h 6858000"/>
              <a:gd name="connsiteX14" fmla="*/ 6311486 w 9403920"/>
              <a:gd name="connsiteY14"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6304967 w 9403920"/>
              <a:gd name="connsiteY11" fmla="*/ 1 h 6858000"/>
              <a:gd name="connsiteX12" fmla="*/ 6311485 w 9403920"/>
              <a:gd name="connsiteY12" fmla="*/ 1 h 6858000"/>
              <a:gd name="connsiteX13" fmla="*/ 6311486 w 9403920"/>
              <a:gd name="connsiteY13"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2229335 w 9103027"/>
              <a:gd name="connsiteY6" fmla="*/ 6858000 h 6858000"/>
              <a:gd name="connsiteX7" fmla="*/ 0 w 9103027"/>
              <a:gd name="connsiteY7" fmla="*/ 6858000 h 6858000"/>
              <a:gd name="connsiteX8" fmla="*/ 1 w 9103027"/>
              <a:gd name="connsiteY8" fmla="*/ 6857999 h 6858000"/>
              <a:gd name="connsiteX9" fmla="*/ 3 w 9103027"/>
              <a:gd name="connsiteY9" fmla="*/ 6857997 h 6858000"/>
              <a:gd name="connsiteX10" fmla="*/ 6004074 w 9103027"/>
              <a:gd name="connsiteY10" fmla="*/ 1 h 6858000"/>
              <a:gd name="connsiteX11" fmla="*/ 6010592 w 9103027"/>
              <a:gd name="connsiteY11" fmla="*/ 1 h 6858000"/>
              <a:gd name="connsiteX12" fmla="*/ 6010593 w 9103027"/>
              <a:gd name="connsiteY12"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0 w 9103027"/>
              <a:gd name="connsiteY6" fmla="*/ 6858000 h 6858000"/>
              <a:gd name="connsiteX7" fmla="*/ 1 w 9103027"/>
              <a:gd name="connsiteY7" fmla="*/ 6857999 h 6858000"/>
              <a:gd name="connsiteX8" fmla="*/ 3 w 9103027"/>
              <a:gd name="connsiteY8" fmla="*/ 6857997 h 6858000"/>
              <a:gd name="connsiteX9" fmla="*/ 6004074 w 9103027"/>
              <a:gd name="connsiteY9" fmla="*/ 1 h 6858000"/>
              <a:gd name="connsiteX10" fmla="*/ 6010592 w 9103027"/>
              <a:gd name="connsiteY10" fmla="*/ 1 h 6858000"/>
              <a:gd name="connsiteX11" fmla="*/ 6010593 w 9103027"/>
              <a:gd name="connsiteY11"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2229336 w 9103027"/>
              <a:gd name="connsiteY4" fmla="*/ 6857999 h 6858000"/>
              <a:gd name="connsiteX5" fmla="*/ 0 w 9103027"/>
              <a:gd name="connsiteY5" fmla="*/ 6858000 h 6858000"/>
              <a:gd name="connsiteX6" fmla="*/ 1 w 9103027"/>
              <a:gd name="connsiteY6" fmla="*/ 6857999 h 6858000"/>
              <a:gd name="connsiteX7" fmla="*/ 3 w 9103027"/>
              <a:gd name="connsiteY7" fmla="*/ 6857997 h 6858000"/>
              <a:gd name="connsiteX8" fmla="*/ 6004074 w 9103027"/>
              <a:gd name="connsiteY8" fmla="*/ 1 h 6858000"/>
              <a:gd name="connsiteX9" fmla="*/ 6010592 w 9103027"/>
              <a:gd name="connsiteY9" fmla="*/ 1 h 6858000"/>
              <a:gd name="connsiteX10" fmla="*/ 6010593 w 9103027"/>
              <a:gd name="connsiteY10"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2229336 w 9103027"/>
              <a:gd name="connsiteY3" fmla="*/ 6857999 h 6858000"/>
              <a:gd name="connsiteX4" fmla="*/ 0 w 9103027"/>
              <a:gd name="connsiteY4" fmla="*/ 6858000 h 6858000"/>
              <a:gd name="connsiteX5" fmla="*/ 1 w 9103027"/>
              <a:gd name="connsiteY5" fmla="*/ 6857999 h 6858000"/>
              <a:gd name="connsiteX6" fmla="*/ 3 w 9103027"/>
              <a:gd name="connsiteY6" fmla="*/ 6857997 h 6858000"/>
              <a:gd name="connsiteX7" fmla="*/ 6004074 w 9103027"/>
              <a:gd name="connsiteY7" fmla="*/ 1 h 6858000"/>
              <a:gd name="connsiteX8" fmla="*/ 6010592 w 9103027"/>
              <a:gd name="connsiteY8" fmla="*/ 1 h 6858000"/>
              <a:gd name="connsiteX9" fmla="*/ 6010593 w 9103027"/>
              <a:gd name="connsiteY9"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0 w 9103027"/>
              <a:gd name="connsiteY3" fmla="*/ 6858000 h 6858000"/>
              <a:gd name="connsiteX4" fmla="*/ 1 w 9103027"/>
              <a:gd name="connsiteY4" fmla="*/ 6857999 h 6858000"/>
              <a:gd name="connsiteX5" fmla="*/ 3 w 9103027"/>
              <a:gd name="connsiteY5" fmla="*/ 6857997 h 6858000"/>
              <a:gd name="connsiteX6" fmla="*/ 6004074 w 9103027"/>
              <a:gd name="connsiteY6" fmla="*/ 1 h 6858000"/>
              <a:gd name="connsiteX7" fmla="*/ 6010592 w 9103027"/>
              <a:gd name="connsiteY7" fmla="*/ 1 h 6858000"/>
              <a:gd name="connsiteX8" fmla="*/ 6010593 w 9103027"/>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3027" h="6858000">
                <a:moveTo>
                  <a:pt x="6010593" y="0"/>
                </a:moveTo>
                <a:lnTo>
                  <a:pt x="9103027" y="1"/>
                </a:lnTo>
                <a:lnTo>
                  <a:pt x="9103027" y="6858000"/>
                </a:lnTo>
                <a:lnTo>
                  <a:pt x="0" y="6858000"/>
                </a:lnTo>
                <a:lnTo>
                  <a:pt x="1" y="6857999"/>
                </a:lnTo>
                <a:lnTo>
                  <a:pt x="3" y="6857997"/>
                </a:lnTo>
                <a:lnTo>
                  <a:pt x="6004074" y="1"/>
                </a:lnTo>
                <a:lnTo>
                  <a:pt x="6010592" y="1"/>
                </a:lnTo>
                <a:lnTo>
                  <a:pt x="6010593"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 name="Picture 29">
            <a:extLst>
              <a:ext uri="{FF2B5EF4-FFF2-40B4-BE49-F238E27FC236}">
                <a16:creationId xmlns:a16="http://schemas.microsoft.com/office/drawing/2014/main" id="{C905221D-1EB3-418A-F99E-87F192AC6E62}"/>
              </a:ext>
            </a:extLst>
          </p:cNvPr>
          <p:cNvPicPr>
            <a:picLocks noChangeAspect="1"/>
          </p:cNvPicPr>
          <p:nvPr/>
        </p:nvPicPr>
        <p:blipFill rotWithShape="1">
          <a:blip r:embed="rId2">
            <a:alphaModFix/>
          </a:blip>
          <a:srcRect l="9362" r="5033" b="9"/>
          <a:stretch/>
        </p:blipFill>
        <p:spPr>
          <a:xfrm>
            <a:off x="20" y="10"/>
            <a:ext cx="9102514" cy="6857990"/>
          </a:xfrm>
          <a:custGeom>
            <a:avLst/>
            <a:gdLst/>
            <a:ahLst/>
            <a:cxnLst/>
            <a:rect l="l" t="t" r="r" b="b"/>
            <a:pathLst>
              <a:path w="9102534" h="6858000">
                <a:moveTo>
                  <a:pt x="0" y="0"/>
                </a:moveTo>
                <a:lnTo>
                  <a:pt x="9102534" y="0"/>
                </a:lnTo>
                <a:lnTo>
                  <a:pt x="9102532" y="2"/>
                </a:lnTo>
                <a:cubicBezTo>
                  <a:pt x="9102532" y="3"/>
                  <a:pt x="9102531" y="3"/>
                  <a:pt x="9102531" y="4"/>
                </a:cubicBezTo>
                <a:lnTo>
                  <a:pt x="3091942" y="6858000"/>
                </a:lnTo>
                <a:lnTo>
                  <a:pt x="0" y="6858000"/>
                </a:lnTo>
                <a:close/>
              </a:path>
            </a:pathLst>
          </a:custGeom>
        </p:spPr>
      </p:pic>
      <p:sp>
        <p:nvSpPr>
          <p:cNvPr id="31" name="Freeform: Shape 30">
            <a:extLst>
              <a:ext uri="{FF2B5EF4-FFF2-40B4-BE49-F238E27FC236}">
                <a16:creationId xmlns:a16="http://schemas.microsoft.com/office/drawing/2014/main" id="{BFB227E1-F100-4CF9-9797-1E2001BBE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6260780" y="2721978"/>
            <a:ext cx="4713092" cy="3111078"/>
          </a:xfrm>
        </p:spPr>
        <p:txBody>
          <a:bodyPr vert="horz" lIns="91440" tIns="45720" rIns="91440" bIns="45720" rtlCol="0" anchor="b">
            <a:normAutofit/>
          </a:bodyPr>
          <a:lstStyle/>
          <a:p>
            <a:pPr algn="r">
              <a:lnSpc>
                <a:spcPct val="120000"/>
              </a:lnSpc>
            </a:pPr>
            <a:r>
              <a:rPr lang="en-US" sz="2000"/>
              <a:t>Siddhartha </a:t>
            </a:r>
            <a:r>
              <a:rPr lang="en-US" sz="2000" err="1"/>
              <a:t>Guggulotu</a:t>
            </a:r>
            <a:r>
              <a:rPr lang="en-US" sz="2000"/>
              <a:t> ME20B167</a:t>
            </a:r>
          </a:p>
          <a:p>
            <a:pPr algn="r">
              <a:lnSpc>
                <a:spcPct val="120000"/>
              </a:lnSpc>
            </a:pPr>
            <a:r>
              <a:rPr lang="en-US" sz="2000"/>
              <a:t>Karthikeya </a:t>
            </a:r>
            <a:r>
              <a:rPr lang="en-US" sz="2000" err="1"/>
              <a:t>Putumbaka</a:t>
            </a:r>
            <a:r>
              <a:rPr lang="en-US" sz="2000"/>
              <a:t> ME20B140</a:t>
            </a:r>
          </a:p>
          <a:p>
            <a:pPr algn="r">
              <a:lnSpc>
                <a:spcPct val="120000"/>
              </a:lnSpc>
            </a:pPr>
            <a:r>
              <a:rPr lang="en-US" sz="2000"/>
              <a:t>Shital Siddhagavali ME20B166</a:t>
            </a:r>
          </a:p>
          <a:p>
            <a:pPr algn="r">
              <a:lnSpc>
                <a:spcPct val="120000"/>
              </a:lnSpc>
            </a:pPr>
            <a:r>
              <a:rPr lang="en-US" sz="2000"/>
              <a:t>Srinivas Chowdary Ramineni ME20B174</a:t>
            </a:r>
          </a:p>
        </p:txBody>
      </p:sp>
      <p:cxnSp>
        <p:nvCxnSpPr>
          <p:cNvPr id="32" name="Straight Connector 31">
            <a:extLst>
              <a:ext uri="{FF2B5EF4-FFF2-40B4-BE49-F238E27FC236}">
                <a16:creationId xmlns:a16="http://schemas.microsoft.com/office/drawing/2014/main" id="{A06758A3-C4A6-479A-8755-3BEC631429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56127" y="828232"/>
            <a:ext cx="4436366" cy="1958340"/>
          </a:xfrm>
        </p:spPr>
        <p:txBody>
          <a:bodyPr vert="horz" lIns="91440" tIns="45720" rIns="91440" bIns="45720" rtlCol="0" anchor="t">
            <a:noAutofit/>
          </a:bodyPr>
          <a:lstStyle/>
          <a:p>
            <a:pPr>
              <a:lnSpc>
                <a:spcPct val="90000"/>
              </a:lnSpc>
            </a:pPr>
            <a:r>
              <a:rPr lang="en-US" sz="3200" kern="1200">
                <a:solidFill>
                  <a:srgbClr val="FFFFFF"/>
                </a:solidFill>
                <a:latin typeface="+mj-lt"/>
                <a:ea typeface="+mj-ea"/>
                <a:cs typeface="+mj-cs"/>
              </a:rPr>
              <a:t>Detecting Anomalies in Wafer </a:t>
            </a:r>
            <a:br>
              <a:rPr lang="en-US" sz="3200" kern="1200"/>
            </a:br>
            <a:r>
              <a:rPr lang="en-US" sz="3200" kern="1200">
                <a:solidFill>
                  <a:srgbClr val="FFFFFF"/>
                </a:solidFill>
                <a:latin typeface="+mj-lt"/>
                <a:ea typeface="+mj-ea"/>
                <a:cs typeface="+mj-cs"/>
              </a:rPr>
              <a:t>Manufacturing</a:t>
            </a:r>
          </a:p>
        </p:txBody>
      </p:sp>
      <p:sp>
        <p:nvSpPr>
          <p:cNvPr id="5" name="TextBox 4">
            <a:extLst>
              <a:ext uri="{FF2B5EF4-FFF2-40B4-BE49-F238E27FC236}">
                <a16:creationId xmlns:a16="http://schemas.microsoft.com/office/drawing/2014/main" id="{A83BB71B-2828-208C-E8D9-9F17F399BCEE}"/>
              </a:ext>
            </a:extLst>
          </p:cNvPr>
          <p:cNvSpPr txBox="1"/>
          <p:nvPr/>
        </p:nvSpPr>
        <p:spPr>
          <a:xfrm>
            <a:off x="9101070" y="3249232"/>
            <a:ext cx="247918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Group 10</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C182-5586-19C9-CBEF-BB93468EC6DD}"/>
              </a:ext>
            </a:extLst>
          </p:cNvPr>
          <p:cNvSpPr>
            <a:spLocks noGrp="1"/>
          </p:cNvSpPr>
          <p:nvPr>
            <p:ph type="title"/>
          </p:nvPr>
        </p:nvSpPr>
        <p:spPr>
          <a:xfrm>
            <a:off x="1368380" y="851470"/>
            <a:ext cx="9905999" cy="674025"/>
          </a:xfrm>
        </p:spPr>
        <p:txBody>
          <a:bodyPr>
            <a:normAutofit fontScale="90000"/>
          </a:bodyPr>
          <a:lstStyle/>
          <a:p>
            <a:r>
              <a:rPr lang="en-US">
                <a:hlinkClick r:id="rId2"/>
              </a:rPr>
              <a:t>Simulation</a:t>
            </a:r>
            <a:endParaRPr lang="en-US"/>
          </a:p>
        </p:txBody>
      </p:sp>
      <p:pic>
        <p:nvPicPr>
          <p:cNvPr id="4" name="Content Placeholder 3" descr="A screenshot of a video game&#10;&#10;Description automatically generated">
            <a:extLst>
              <a:ext uri="{FF2B5EF4-FFF2-40B4-BE49-F238E27FC236}">
                <a16:creationId xmlns:a16="http://schemas.microsoft.com/office/drawing/2014/main" id="{CBFEE3E9-C9B2-D864-0042-C40279D567E6}"/>
              </a:ext>
            </a:extLst>
          </p:cNvPr>
          <p:cNvPicPr>
            <a:picLocks noGrp="1" noChangeAspect="1"/>
          </p:cNvPicPr>
          <p:nvPr>
            <p:ph idx="1"/>
          </p:nvPr>
        </p:nvPicPr>
        <p:blipFill>
          <a:blip r:embed="rId3"/>
          <a:stretch>
            <a:fillRect/>
          </a:stretch>
        </p:blipFill>
        <p:spPr>
          <a:xfrm>
            <a:off x="1229852" y="1902730"/>
            <a:ext cx="3174802" cy="1517231"/>
          </a:xfrm>
        </p:spPr>
      </p:pic>
      <p:pic>
        <p:nvPicPr>
          <p:cNvPr id="5" name="Picture 4" descr="A collage of squares&#10;&#10;Description automatically generated">
            <a:extLst>
              <a:ext uri="{FF2B5EF4-FFF2-40B4-BE49-F238E27FC236}">
                <a16:creationId xmlns:a16="http://schemas.microsoft.com/office/drawing/2014/main" id="{4420167B-E632-96AB-68CE-F12E6C539C78}"/>
              </a:ext>
            </a:extLst>
          </p:cNvPr>
          <p:cNvPicPr>
            <a:picLocks noChangeAspect="1"/>
          </p:cNvPicPr>
          <p:nvPr/>
        </p:nvPicPr>
        <p:blipFill>
          <a:blip r:embed="rId4"/>
          <a:stretch>
            <a:fillRect/>
          </a:stretch>
        </p:blipFill>
        <p:spPr>
          <a:xfrm>
            <a:off x="4949780" y="1902433"/>
            <a:ext cx="2743200" cy="2452121"/>
          </a:xfrm>
          <a:prstGeom prst="rect">
            <a:avLst/>
          </a:prstGeom>
        </p:spPr>
      </p:pic>
      <p:pic>
        <p:nvPicPr>
          <p:cNvPr id="6" name="Picture 5">
            <a:extLst>
              <a:ext uri="{FF2B5EF4-FFF2-40B4-BE49-F238E27FC236}">
                <a16:creationId xmlns:a16="http://schemas.microsoft.com/office/drawing/2014/main" id="{40821B15-C564-CC75-5DD6-75F3470D94DC}"/>
              </a:ext>
            </a:extLst>
          </p:cNvPr>
          <p:cNvPicPr>
            <a:picLocks noChangeAspect="1"/>
          </p:cNvPicPr>
          <p:nvPr/>
        </p:nvPicPr>
        <p:blipFill>
          <a:blip r:embed="rId5"/>
          <a:stretch>
            <a:fillRect/>
          </a:stretch>
        </p:blipFill>
        <p:spPr>
          <a:xfrm>
            <a:off x="8405612" y="1898371"/>
            <a:ext cx="2743200" cy="2717821"/>
          </a:xfrm>
          <a:prstGeom prst="rect">
            <a:avLst/>
          </a:prstGeom>
        </p:spPr>
      </p:pic>
      <p:sp>
        <p:nvSpPr>
          <p:cNvPr id="7" name="Arrow: Right 6">
            <a:extLst>
              <a:ext uri="{FF2B5EF4-FFF2-40B4-BE49-F238E27FC236}">
                <a16:creationId xmlns:a16="http://schemas.microsoft.com/office/drawing/2014/main" id="{5E7527CF-4B48-E97D-97F7-C8000A293316}"/>
              </a:ext>
            </a:extLst>
          </p:cNvPr>
          <p:cNvSpPr/>
          <p:nvPr/>
        </p:nvSpPr>
        <p:spPr>
          <a:xfrm>
            <a:off x="4470041" y="2559675"/>
            <a:ext cx="407830" cy="3649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7225653A-32A0-9D19-28AE-F927A10DCCC1}"/>
              </a:ext>
            </a:extLst>
          </p:cNvPr>
          <p:cNvSpPr/>
          <p:nvPr/>
        </p:nvSpPr>
        <p:spPr>
          <a:xfrm>
            <a:off x="7834647" y="2790423"/>
            <a:ext cx="536619" cy="4614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 shot of a computer code&#10;&#10;Description automatically generated">
            <a:extLst>
              <a:ext uri="{FF2B5EF4-FFF2-40B4-BE49-F238E27FC236}">
                <a16:creationId xmlns:a16="http://schemas.microsoft.com/office/drawing/2014/main" id="{EDF8FE65-C39E-14A9-2A89-7150185CD9F8}"/>
              </a:ext>
            </a:extLst>
          </p:cNvPr>
          <p:cNvPicPr>
            <a:picLocks noChangeAspect="1"/>
          </p:cNvPicPr>
          <p:nvPr/>
        </p:nvPicPr>
        <p:blipFill>
          <a:blip r:embed="rId6"/>
          <a:stretch>
            <a:fillRect/>
          </a:stretch>
        </p:blipFill>
        <p:spPr>
          <a:xfrm>
            <a:off x="1225639" y="3956739"/>
            <a:ext cx="2743200" cy="1928128"/>
          </a:xfrm>
          <a:prstGeom prst="rect">
            <a:avLst/>
          </a:prstGeom>
        </p:spPr>
      </p:pic>
    </p:spTree>
    <p:extLst>
      <p:ext uri="{BB962C8B-B14F-4D97-AF65-F5344CB8AC3E}">
        <p14:creationId xmlns:p14="http://schemas.microsoft.com/office/powerpoint/2010/main" val="282275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DD88-E2BA-F627-007D-1134BBFBE877}"/>
              </a:ext>
            </a:extLst>
          </p:cNvPr>
          <p:cNvSpPr>
            <a:spLocks noGrp="1"/>
          </p:cNvSpPr>
          <p:nvPr>
            <p:ph type="title"/>
          </p:nvPr>
        </p:nvSpPr>
        <p:spPr>
          <a:xfrm>
            <a:off x="1411310" y="948062"/>
            <a:ext cx="9905999" cy="663293"/>
          </a:xfrm>
        </p:spPr>
        <p:txBody>
          <a:bodyPr>
            <a:normAutofit fontScale="90000"/>
          </a:bodyPr>
          <a:lstStyle/>
          <a:p>
            <a:r>
              <a:rPr lang="en-US"/>
              <a:t>Future Scope  </a:t>
            </a:r>
            <a:r>
              <a:rPr lang="en-US">
                <a:hlinkClick r:id="rId2"/>
              </a:rPr>
              <a:t>(reference)</a:t>
            </a:r>
            <a:endParaRPr lang="en-US"/>
          </a:p>
        </p:txBody>
      </p:sp>
      <p:sp>
        <p:nvSpPr>
          <p:cNvPr id="3" name="Content Placeholder 2">
            <a:extLst>
              <a:ext uri="{FF2B5EF4-FFF2-40B4-BE49-F238E27FC236}">
                <a16:creationId xmlns:a16="http://schemas.microsoft.com/office/drawing/2014/main" id="{802053F3-2D1F-111A-853E-E7F94B20582E}"/>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Additional Data Sources:</a:t>
            </a:r>
            <a:endParaRPr lang="en-US" u="sng"/>
          </a:p>
          <a:p>
            <a:r>
              <a:rPr lang="en-US">
                <a:ea typeface="+mn-lt"/>
                <a:cs typeface="+mn-lt"/>
              </a:rPr>
              <a:t>Incorporate diverse and larger datasets to expand the model's knowledge.</a:t>
            </a:r>
            <a:endParaRPr lang="en-US"/>
          </a:p>
          <a:p>
            <a:r>
              <a:rPr lang="en-US">
                <a:ea typeface="+mn-lt"/>
                <a:cs typeface="+mn-lt"/>
              </a:rPr>
              <a:t>Address challenges related to data collection and labeling.</a:t>
            </a:r>
            <a:endParaRPr lang="en-US"/>
          </a:p>
          <a:p>
            <a:pPr marL="0" indent="0">
              <a:buNone/>
            </a:pPr>
            <a:endParaRPr lang="en-US">
              <a:ea typeface="+mn-lt"/>
              <a:cs typeface="+mn-lt"/>
            </a:endParaRPr>
          </a:p>
          <a:p>
            <a:pPr marL="0" indent="0">
              <a:buNone/>
            </a:pPr>
            <a:r>
              <a:rPr lang="en-US" u="sng">
                <a:ea typeface="+mn-lt"/>
                <a:cs typeface="+mn-lt"/>
              </a:rPr>
              <a:t>Real-Time Classification:</a:t>
            </a:r>
            <a:endParaRPr lang="en-US" u="sng"/>
          </a:p>
          <a:p>
            <a:r>
              <a:rPr lang="en-US">
                <a:ea typeface="+mn-lt"/>
                <a:cs typeface="+mn-lt"/>
              </a:rPr>
              <a:t>Adapt the model for real-time image classification applications.</a:t>
            </a:r>
            <a:endParaRPr lang="en-US"/>
          </a:p>
          <a:p>
            <a:r>
              <a:rPr lang="en-US">
                <a:ea typeface="+mn-lt"/>
                <a:cs typeface="+mn-lt"/>
              </a:rPr>
              <a:t>Explore edge computing and deployment on resource-constrained devices</a:t>
            </a:r>
            <a:endParaRPr lang="en-US"/>
          </a:p>
        </p:txBody>
      </p:sp>
    </p:spTree>
    <p:extLst>
      <p:ext uri="{BB962C8B-B14F-4D97-AF65-F5344CB8AC3E}">
        <p14:creationId xmlns:p14="http://schemas.microsoft.com/office/powerpoint/2010/main" val="399786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956E98-C710-8B49-71F4-04B176D1F2F4}"/>
              </a:ext>
            </a:extLst>
          </p:cNvPr>
          <p:cNvSpPr>
            <a:spLocks noGrp="1"/>
          </p:cNvSpPr>
          <p:nvPr>
            <p:ph type="title"/>
          </p:nvPr>
        </p:nvSpPr>
        <p:spPr>
          <a:xfrm>
            <a:off x="1143001" y="872935"/>
            <a:ext cx="5999018" cy="1360898"/>
          </a:xfrm>
        </p:spPr>
        <p:txBody>
          <a:bodyPr>
            <a:normAutofit/>
          </a:bodyPr>
          <a:lstStyle/>
          <a:p>
            <a:r>
              <a:rPr lang="en-US"/>
              <a:t>Introduction</a:t>
            </a:r>
          </a:p>
        </p:txBody>
      </p:sp>
      <p:sp>
        <p:nvSpPr>
          <p:cNvPr id="3" name="Content Placeholder 2">
            <a:extLst>
              <a:ext uri="{FF2B5EF4-FFF2-40B4-BE49-F238E27FC236}">
                <a16:creationId xmlns:a16="http://schemas.microsoft.com/office/drawing/2014/main" id="{B50F07A7-FE8A-A5A3-97CA-DD88DA1F86FE}"/>
              </a:ext>
            </a:extLst>
          </p:cNvPr>
          <p:cNvSpPr>
            <a:spLocks noGrp="1"/>
          </p:cNvSpPr>
          <p:nvPr>
            <p:ph idx="1"/>
          </p:nvPr>
        </p:nvSpPr>
        <p:spPr>
          <a:xfrm>
            <a:off x="1143001" y="2332026"/>
            <a:ext cx="5360830" cy="3532180"/>
          </a:xfrm>
        </p:spPr>
        <p:txBody>
          <a:bodyPr vert="horz" lIns="91440" tIns="45720" rIns="91440" bIns="45720" rtlCol="0" anchor="t">
            <a:normAutofit/>
          </a:bodyPr>
          <a:lstStyle/>
          <a:p>
            <a:pPr marL="0" indent="0">
              <a:lnSpc>
                <a:spcPct val="110000"/>
              </a:lnSpc>
              <a:buNone/>
            </a:pPr>
            <a:br>
              <a:rPr lang="en-US" sz="1700"/>
            </a:br>
            <a:r>
              <a:rPr lang="en-US" sz="1700">
                <a:ea typeface="+mn-lt"/>
                <a:cs typeface="+mn-lt"/>
              </a:rPr>
              <a:t>In the world of semiconductor fabrication, detecting anomalies is crucial for maintaining product quality and performance. Anomalies, whether in the manufacturing process, equipment, materials, or yield, can significantly impact semiconductor devices' reliability. Today, we'll explore the challenges, types of anomalies, and data-driven solutions that play a vital role in ensuring the precision and quality of wafer manufacturing.</a:t>
            </a:r>
            <a:endParaRPr lang="en-US" sz="1700"/>
          </a:p>
        </p:txBody>
      </p:sp>
      <p:pic>
        <p:nvPicPr>
          <p:cNvPr id="6" name="Picture 5" descr="What is a Wafer?">
            <a:extLst>
              <a:ext uri="{FF2B5EF4-FFF2-40B4-BE49-F238E27FC236}">
                <a16:creationId xmlns:a16="http://schemas.microsoft.com/office/drawing/2014/main" id="{E70A105B-2404-7874-CA29-D20FC4739440}"/>
              </a:ext>
            </a:extLst>
          </p:cNvPr>
          <p:cNvPicPr>
            <a:picLocks noChangeAspect="1"/>
          </p:cNvPicPr>
          <p:nvPr/>
        </p:nvPicPr>
        <p:blipFill>
          <a:blip r:embed="rId2"/>
          <a:stretch>
            <a:fillRect/>
          </a:stretch>
        </p:blipFill>
        <p:spPr>
          <a:xfrm>
            <a:off x="7481677" y="1813041"/>
            <a:ext cx="3509887" cy="3509887"/>
          </a:xfrm>
          <a:prstGeom prst="rect">
            <a:avLst/>
          </a:prstGeom>
        </p:spPr>
      </p:pic>
      <p:cxnSp>
        <p:nvCxnSpPr>
          <p:cNvPr id="36" name="Straight Connector 35">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60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AE310-E094-3992-454A-0EB5B5454AD5}"/>
              </a:ext>
            </a:extLst>
          </p:cNvPr>
          <p:cNvSpPr>
            <a:spLocks noGrp="1"/>
          </p:cNvSpPr>
          <p:nvPr>
            <p:ph type="title"/>
          </p:nvPr>
        </p:nvSpPr>
        <p:spPr>
          <a:xfrm>
            <a:off x="1444195" y="882017"/>
            <a:ext cx="9905999" cy="781349"/>
          </a:xfrm>
        </p:spPr>
        <p:txBody>
          <a:bodyPr/>
          <a:lstStyle/>
          <a:p>
            <a:r>
              <a:rPr lang="en-US"/>
              <a:t>Wafer manufacturing process</a:t>
            </a:r>
          </a:p>
        </p:txBody>
      </p:sp>
      <p:graphicFrame>
        <p:nvGraphicFramePr>
          <p:cNvPr id="6" name="Content Placeholder 2">
            <a:extLst>
              <a:ext uri="{FF2B5EF4-FFF2-40B4-BE49-F238E27FC236}">
                <a16:creationId xmlns:a16="http://schemas.microsoft.com/office/drawing/2014/main" id="{363A318A-75C7-84D9-6CE9-2261C778AE4F}"/>
              </a:ext>
            </a:extLst>
          </p:cNvPr>
          <p:cNvGraphicFramePr>
            <a:graphicFrameLocks noGrp="1"/>
          </p:cNvGraphicFramePr>
          <p:nvPr>
            <p:ph idx="1"/>
            <p:extLst>
              <p:ext uri="{D42A27DB-BD31-4B8C-83A1-F6EECF244321}">
                <p14:modId xmlns:p14="http://schemas.microsoft.com/office/powerpoint/2010/main" val="3110470004"/>
              </p:ext>
            </p:extLst>
          </p:nvPr>
        </p:nvGraphicFramePr>
        <p:xfrm>
          <a:off x="724712" y="1530949"/>
          <a:ext cx="10929979" cy="4537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1268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1FA0-DB92-CF88-962E-CF7C2EA3D3C4}"/>
              </a:ext>
            </a:extLst>
          </p:cNvPr>
          <p:cNvSpPr>
            <a:spLocks noGrp="1"/>
          </p:cNvSpPr>
          <p:nvPr>
            <p:ph type="title"/>
          </p:nvPr>
        </p:nvSpPr>
        <p:spPr>
          <a:xfrm>
            <a:off x="1422042" y="905132"/>
            <a:ext cx="9905999" cy="652561"/>
          </a:xfrm>
        </p:spPr>
        <p:txBody>
          <a:bodyPr>
            <a:normAutofit fontScale="90000"/>
          </a:bodyPr>
          <a:lstStyle/>
          <a:p>
            <a:r>
              <a:rPr lang="en-US"/>
              <a:t>Types of Anomalies </a:t>
            </a:r>
          </a:p>
        </p:txBody>
      </p:sp>
      <p:pic>
        <p:nvPicPr>
          <p:cNvPr id="4" name="Content Placeholder 3">
            <a:extLst>
              <a:ext uri="{FF2B5EF4-FFF2-40B4-BE49-F238E27FC236}">
                <a16:creationId xmlns:a16="http://schemas.microsoft.com/office/drawing/2014/main" id="{903F54E1-C91D-20A7-88BB-F5CE491FBE40}"/>
              </a:ext>
            </a:extLst>
          </p:cNvPr>
          <p:cNvPicPr>
            <a:picLocks noGrp="1" noChangeAspect="1"/>
          </p:cNvPicPr>
          <p:nvPr>
            <p:ph idx="1"/>
          </p:nvPr>
        </p:nvPicPr>
        <p:blipFill>
          <a:blip r:embed="rId2"/>
          <a:stretch>
            <a:fillRect/>
          </a:stretch>
        </p:blipFill>
        <p:spPr>
          <a:xfrm>
            <a:off x="1476844" y="1887069"/>
            <a:ext cx="3743325" cy="3362325"/>
          </a:xfrm>
        </p:spPr>
      </p:pic>
      <p:sp>
        <p:nvSpPr>
          <p:cNvPr id="5" name="TextBox 4">
            <a:extLst>
              <a:ext uri="{FF2B5EF4-FFF2-40B4-BE49-F238E27FC236}">
                <a16:creationId xmlns:a16="http://schemas.microsoft.com/office/drawing/2014/main" id="{4997F997-CF19-3836-4804-27D4D9DF700C}"/>
              </a:ext>
            </a:extLst>
          </p:cNvPr>
          <p:cNvSpPr txBox="1"/>
          <p:nvPr/>
        </p:nvSpPr>
        <p:spPr>
          <a:xfrm>
            <a:off x="8049297" y="75125"/>
            <a:ext cx="374023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Green: no deviation</a:t>
            </a:r>
          </a:p>
          <a:p>
            <a:r>
              <a:rPr lang="en-US"/>
              <a:t>Yellow: anomaly </a:t>
            </a:r>
          </a:p>
          <a:p>
            <a:endParaRPr lang="en-US"/>
          </a:p>
          <a:p>
            <a:r>
              <a:rPr lang="en-US"/>
              <a:t>The algorithm classifies each wafer image into one of the nine classes</a:t>
            </a:r>
          </a:p>
        </p:txBody>
      </p:sp>
      <p:sp>
        <p:nvSpPr>
          <p:cNvPr id="6" name="TextBox 1">
            <a:extLst>
              <a:ext uri="{FF2B5EF4-FFF2-40B4-BE49-F238E27FC236}">
                <a16:creationId xmlns:a16="http://schemas.microsoft.com/office/drawing/2014/main" id="{7030080D-EC11-BCCF-A7AE-6016E52F149B}"/>
              </a:ext>
            </a:extLst>
          </p:cNvPr>
          <p:cNvSpPr txBox="1"/>
          <p:nvPr/>
        </p:nvSpPr>
        <p:spPr>
          <a:xfrm>
            <a:off x="6227471" y="1891583"/>
            <a:ext cx="4537119" cy="34163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ea typeface="+mn-lt"/>
                <a:cs typeface="+mn-lt"/>
              </a:rPr>
              <a:t>Defect Classes: </a:t>
            </a:r>
          </a:p>
          <a:p>
            <a:pPr marL="285750" indent="-285750">
              <a:buFont typeface="Arial"/>
              <a:buChar char="•"/>
            </a:pPr>
            <a:r>
              <a:rPr lang="en-US">
                <a:ea typeface="+mn-lt"/>
                <a:cs typeface="+mn-lt"/>
              </a:rPr>
              <a:t>Domain experts defined nine different defect classes. </a:t>
            </a:r>
          </a:p>
          <a:p>
            <a:pPr marL="285750" indent="-285750">
              <a:buFont typeface="Arial"/>
              <a:buChar char="•"/>
            </a:pPr>
            <a:r>
              <a:rPr lang="en-US">
                <a:ea typeface="+mn-lt"/>
                <a:cs typeface="+mn-lt"/>
              </a:rPr>
              <a:t>172,950 (21.3%) of the wafers are manually labeled. </a:t>
            </a:r>
          </a:p>
          <a:p>
            <a:pPr marL="285750" indent="-285750">
              <a:buFont typeface="Arial"/>
              <a:buChar char="•"/>
            </a:pPr>
            <a:r>
              <a:rPr lang="en-US">
                <a:ea typeface="+mn-lt"/>
                <a:cs typeface="+mn-lt"/>
              </a:rPr>
              <a:t>Imbalanced distribution with "None" defect class making up 85.2%. </a:t>
            </a:r>
          </a:p>
          <a:p>
            <a:pPr marL="285750" indent="-285750">
              <a:buFont typeface="Arial"/>
              <a:buChar char="•"/>
            </a:pPr>
            <a:r>
              <a:rPr lang="en-US">
                <a:ea typeface="+mn-lt"/>
                <a:cs typeface="+mn-lt"/>
              </a:rPr>
              <a:t>Other defect classes include Center (2.5%), Donut (0.3%), Edge-Loc (3.0%), Edge-Ring (5.6%), Local (2.1%), Random (0.5%), Scratch (0.7%), and Near-full (0.1%). </a:t>
            </a:r>
            <a:endParaRPr lang="en-US"/>
          </a:p>
        </p:txBody>
      </p:sp>
    </p:spTree>
    <p:extLst>
      <p:ext uri="{BB962C8B-B14F-4D97-AF65-F5344CB8AC3E}">
        <p14:creationId xmlns:p14="http://schemas.microsoft.com/office/powerpoint/2010/main" val="888139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B82A-12C2-8A34-532E-BBDA79928314}"/>
              </a:ext>
            </a:extLst>
          </p:cNvPr>
          <p:cNvSpPr>
            <a:spLocks noGrp="1"/>
          </p:cNvSpPr>
          <p:nvPr>
            <p:ph type="title"/>
          </p:nvPr>
        </p:nvSpPr>
        <p:spPr>
          <a:xfrm>
            <a:off x="1572296" y="50918"/>
            <a:ext cx="9905999" cy="620363"/>
          </a:xfrm>
        </p:spPr>
        <p:txBody>
          <a:bodyPr>
            <a:normAutofit fontScale="90000"/>
          </a:bodyPr>
          <a:lstStyle/>
          <a:p>
            <a:r>
              <a:rPr lang="en-US"/>
              <a:t>      The Dataset</a:t>
            </a:r>
          </a:p>
        </p:txBody>
      </p:sp>
      <p:pic>
        <p:nvPicPr>
          <p:cNvPr id="4" name="Picture 3" descr="A graph with green rectangular bars&#10;&#10;Description automatically generated">
            <a:extLst>
              <a:ext uri="{FF2B5EF4-FFF2-40B4-BE49-F238E27FC236}">
                <a16:creationId xmlns:a16="http://schemas.microsoft.com/office/drawing/2014/main" id="{24A9B50C-4DC6-3D7A-60D4-A5D4BFF4F2D4}"/>
              </a:ext>
            </a:extLst>
          </p:cNvPr>
          <p:cNvPicPr>
            <a:picLocks noChangeAspect="1"/>
          </p:cNvPicPr>
          <p:nvPr/>
        </p:nvPicPr>
        <p:blipFill>
          <a:blip r:embed="rId2"/>
          <a:stretch>
            <a:fillRect/>
          </a:stretch>
        </p:blipFill>
        <p:spPr>
          <a:xfrm>
            <a:off x="130935" y="1671493"/>
            <a:ext cx="11919397" cy="3128646"/>
          </a:xfrm>
          <a:prstGeom prst="rect">
            <a:avLst/>
          </a:prstGeom>
        </p:spPr>
      </p:pic>
    </p:spTree>
    <p:extLst>
      <p:ext uri="{BB962C8B-B14F-4D97-AF65-F5344CB8AC3E}">
        <p14:creationId xmlns:p14="http://schemas.microsoft.com/office/powerpoint/2010/main" val="810351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B82A-12C2-8A34-532E-BBDA79928314}"/>
              </a:ext>
            </a:extLst>
          </p:cNvPr>
          <p:cNvSpPr>
            <a:spLocks noGrp="1"/>
          </p:cNvSpPr>
          <p:nvPr>
            <p:ph type="title"/>
          </p:nvPr>
        </p:nvSpPr>
        <p:spPr>
          <a:xfrm>
            <a:off x="1572296" y="50918"/>
            <a:ext cx="9905999" cy="620363"/>
          </a:xfrm>
        </p:spPr>
        <p:txBody>
          <a:bodyPr>
            <a:normAutofit fontScale="90000"/>
          </a:bodyPr>
          <a:lstStyle/>
          <a:p>
            <a:r>
              <a:rPr lang="en-US"/>
              <a:t>      The Dataset</a:t>
            </a:r>
          </a:p>
        </p:txBody>
      </p:sp>
      <p:sp>
        <p:nvSpPr>
          <p:cNvPr id="3" name="Content Placeholder 2">
            <a:extLst>
              <a:ext uri="{FF2B5EF4-FFF2-40B4-BE49-F238E27FC236}">
                <a16:creationId xmlns:a16="http://schemas.microsoft.com/office/drawing/2014/main" id="{039E0C15-C569-B9C4-5405-6C139076CDFE}"/>
              </a:ext>
            </a:extLst>
          </p:cNvPr>
          <p:cNvSpPr>
            <a:spLocks noGrp="1"/>
          </p:cNvSpPr>
          <p:nvPr>
            <p:ph idx="1"/>
          </p:nvPr>
        </p:nvSpPr>
        <p:spPr>
          <a:xfrm>
            <a:off x="878927" y="993160"/>
            <a:ext cx="10555208" cy="5015654"/>
          </a:xfrm>
        </p:spPr>
        <p:txBody>
          <a:bodyPr vert="horz" lIns="91440" tIns="45720" rIns="91440" bIns="45720" rtlCol="0" anchor="t">
            <a:noAutofit/>
          </a:bodyPr>
          <a:lstStyle/>
          <a:p>
            <a:pPr marL="0" indent="0">
              <a:buNone/>
            </a:pPr>
            <a:r>
              <a:rPr lang="en-US" sz="1800" u="sng" dirty="0">
                <a:ea typeface="+mn-lt"/>
                <a:cs typeface="+mn-lt"/>
              </a:rPr>
              <a:t>Dataset Overview</a:t>
            </a:r>
            <a:r>
              <a:rPr lang="en-US" sz="1800" dirty="0">
                <a:ea typeface="+mn-lt"/>
                <a:cs typeface="+mn-lt"/>
              </a:rPr>
              <a:t>:</a:t>
            </a:r>
            <a:endParaRPr lang="en-US" sz="1800" dirty="0">
              <a:latin typeface="Times New Roman"/>
              <a:cs typeface="Times New Roman"/>
            </a:endParaRPr>
          </a:p>
          <a:p>
            <a:r>
              <a:rPr lang="en-US" sz="1800" dirty="0">
                <a:ea typeface="+mn-lt"/>
                <a:cs typeface="+mn-lt"/>
              </a:rPr>
              <a:t>The WM-811K dataset consists of </a:t>
            </a:r>
            <a:r>
              <a:rPr lang="en-US" sz="1800" u="sng" dirty="0">
                <a:ea typeface="+mn-lt"/>
                <a:cs typeface="+mn-lt"/>
              </a:rPr>
              <a:t>811,457 real wafer images</a:t>
            </a:r>
            <a:r>
              <a:rPr lang="en-US" sz="1800" dirty="0">
                <a:ea typeface="+mn-lt"/>
                <a:cs typeface="+mn-lt"/>
              </a:rPr>
              <a:t> from semiconductor fabrication.</a:t>
            </a:r>
            <a:endParaRPr lang="en-US" dirty="0"/>
          </a:p>
          <a:p>
            <a:r>
              <a:rPr lang="en-US" sz="1800" dirty="0">
                <a:ea typeface="+mn-lt"/>
                <a:cs typeface="+mn-lt"/>
              </a:rPr>
              <a:t>Collected from 46,293 lots in a circuit probe (CP) test process.</a:t>
            </a:r>
            <a:endParaRPr lang="en-US" dirty="0"/>
          </a:p>
          <a:p>
            <a:r>
              <a:rPr lang="en-US" sz="1800" dirty="0">
                <a:ea typeface="+mn-lt"/>
                <a:cs typeface="+mn-lt"/>
              </a:rPr>
              <a:t>Each lot should contain 25 wafers, resulting in a total of 1,157,325 wafers.</a:t>
            </a:r>
            <a:endParaRPr lang="en-US" dirty="0"/>
          </a:p>
          <a:p>
            <a:pPr marL="0" indent="0">
              <a:buNone/>
            </a:pPr>
            <a:r>
              <a:rPr lang="en-US" sz="1800" u="sng" dirty="0">
                <a:ea typeface="+mn-lt"/>
                <a:cs typeface="+mn-lt"/>
              </a:rPr>
              <a:t>Data Pruning:</a:t>
            </a:r>
            <a:endParaRPr lang="en-US" u="sng" dirty="0"/>
          </a:p>
          <a:p>
            <a:r>
              <a:rPr lang="en-US" sz="1800" dirty="0">
                <a:ea typeface="+mn-lt"/>
                <a:cs typeface="+mn-lt"/>
              </a:rPr>
              <a:t>Some lots were pruned due to sensor faults or unknown reasons, resulting in the available dataset.</a:t>
            </a:r>
            <a:endParaRPr lang="en-US" dirty="0"/>
          </a:p>
          <a:p>
            <a:r>
              <a:rPr lang="en-US" sz="1800" dirty="0">
                <a:ea typeface="+mn-lt"/>
                <a:cs typeface="+mn-lt"/>
              </a:rPr>
              <a:t>Additional information provided for each wafer, including lot name, die size, wafer index number, failure types, and training/test labels.</a:t>
            </a:r>
            <a:endParaRPr lang="en-US" dirty="0"/>
          </a:p>
          <a:p>
            <a:pPr marL="0" indent="0">
              <a:buNone/>
            </a:pPr>
            <a:r>
              <a:rPr lang="en-US" sz="1800" u="sng" dirty="0">
                <a:ea typeface="+mn-lt"/>
                <a:cs typeface="+mn-lt"/>
              </a:rPr>
              <a:t>Image Sizes:</a:t>
            </a:r>
            <a:endParaRPr lang="en-US" u="sng" dirty="0"/>
          </a:p>
          <a:p>
            <a:r>
              <a:rPr lang="en-US" sz="1800" dirty="0">
                <a:ea typeface="+mn-lt"/>
                <a:cs typeface="+mn-lt"/>
              </a:rPr>
              <a:t>The dataset contains various wafer image sizes, ranging from (6×21) to (300×202).</a:t>
            </a:r>
            <a:endParaRPr lang="en-US" dirty="0"/>
          </a:p>
          <a:p>
            <a:r>
              <a:rPr lang="en-US" sz="1800" dirty="0">
                <a:ea typeface="+mn-lt"/>
                <a:cs typeface="+mn-lt"/>
              </a:rPr>
              <a:t>Variability due to the two-dimensional nature and pixel values along the length and width.</a:t>
            </a:r>
            <a:endParaRPr lang="en-US" dirty="0"/>
          </a:p>
        </p:txBody>
      </p:sp>
    </p:spTree>
    <p:extLst>
      <p:ext uri="{BB962C8B-B14F-4D97-AF65-F5344CB8AC3E}">
        <p14:creationId xmlns:p14="http://schemas.microsoft.com/office/powerpoint/2010/main" val="320994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B82A-12C2-8A34-532E-BBDA79928314}"/>
              </a:ext>
            </a:extLst>
          </p:cNvPr>
          <p:cNvSpPr>
            <a:spLocks noGrp="1"/>
          </p:cNvSpPr>
          <p:nvPr>
            <p:ph type="title"/>
          </p:nvPr>
        </p:nvSpPr>
        <p:spPr>
          <a:xfrm>
            <a:off x="1282521" y="415820"/>
            <a:ext cx="9905999" cy="759885"/>
          </a:xfrm>
        </p:spPr>
        <p:txBody>
          <a:bodyPr/>
          <a:lstStyle/>
          <a:p>
            <a:r>
              <a:rPr lang="en-US"/>
              <a:t>     Data Preprocessing</a:t>
            </a:r>
          </a:p>
        </p:txBody>
      </p:sp>
      <p:sp>
        <p:nvSpPr>
          <p:cNvPr id="3" name="Content Placeholder 2">
            <a:extLst>
              <a:ext uri="{FF2B5EF4-FFF2-40B4-BE49-F238E27FC236}">
                <a16:creationId xmlns:a16="http://schemas.microsoft.com/office/drawing/2014/main" id="{039E0C15-C569-B9C4-5405-6C139076CDFE}"/>
              </a:ext>
            </a:extLst>
          </p:cNvPr>
          <p:cNvSpPr>
            <a:spLocks noGrp="1"/>
          </p:cNvSpPr>
          <p:nvPr>
            <p:ph idx="1"/>
          </p:nvPr>
        </p:nvSpPr>
        <p:spPr>
          <a:xfrm>
            <a:off x="395970" y="939498"/>
            <a:ext cx="11409946" cy="5201407"/>
          </a:xfrm>
        </p:spPr>
        <p:txBody>
          <a:bodyPr vert="horz" lIns="91440" tIns="45720" rIns="91440" bIns="45720" rtlCol="0" anchor="t">
            <a:noAutofit/>
          </a:bodyPr>
          <a:lstStyle/>
          <a:p>
            <a:pPr marL="0" indent="0">
              <a:buNone/>
            </a:pPr>
            <a:endParaRPr lang="en-US" sz="1800">
              <a:latin typeface="Times New Roman"/>
              <a:cs typeface="Times New Roman"/>
            </a:endParaRPr>
          </a:p>
          <a:p>
            <a:pPr marL="0" indent="0">
              <a:buNone/>
            </a:pPr>
            <a:endParaRPr lang="en-US" sz="1800">
              <a:solidFill>
                <a:srgbClr val="FFFFFF"/>
              </a:solidFill>
              <a:latin typeface="Times New Roman"/>
              <a:ea typeface="+mn-lt"/>
              <a:cs typeface="Times New Roman"/>
            </a:endParaRPr>
          </a:p>
          <a:p>
            <a:pPr marL="0" indent="0">
              <a:buNone/>
            </a:pPr>
            <a:endParaRPr lang="en-US" sz="1800">
              <a:solidFill>
                <a:srgbClr val="FFFFFF"/>
              </a:solidFill>
              <a:latin typeface="Times New Roman"/>
              <a:cs typeface="Times New Roman"/>
            </a:endParaRPr>
          </a:p>
        </p:txBody>
      </p:sp>
      <p:sp>
        <p:nvSpPr>
          <p:cNvPr id="4" name="TextBox 3">
            <a:extLst>
              <a:ext uri="{FF2B5EF4-FFF2-40B4-BE49-F238E27FC236}">
                <a16:creationId xmlns:a16="http://schemas.microsoft.com/office/drawing/2014/main" id="{C176B3FD-D857-B188-7A1B-719BDFBFBF12}"/>
              </a:ext>
            </a:extLst>
          </p:cNvPr>
          <p:cNvSpPr txBox="1"/>
          <p:nvPr/>
        </p:nvSpPr>
        <p:spPr>
          <a:xfrm>
            <a:off x="665409" y="1668886"/>
            <a:ext cx="1059823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ea typeface="+mn-lt"/>
                <a:cs typeface="+mn-lt"/>
              </a:rPr>
              <a:t>Data Augmentation:</a:t>
            </a:r>
            <a:endParaRPr lang="en-US" u="sng" dirty="0"/>
          </a:p>
          <a:p>
            <a:r>
              <a:rPr lang="en-US" dirty="0">
                <a:ea typeface="+mn-lt"/>
                <a:cs typeface="+mn-lt"/>
              </a:rPr>
              <a:t>To address the class-imbalance problem, data augmentation techniques were applied.</a:t>
            </a:r>
            <a:endParaRPr lang="en-US" dirty="0"/>
          </a:p>
          <a:p>
            <a:r>
              <a:rPr lang="en-US" dirty="0">
                <a:ea typeface="+mn-lt"/>
                <a:cs typeface="+mn-lt"/>
              </a:rPr>
              <a:t>Augmentation methods included random rotation of 10 degrees, horizontal flipping, width shift, height shift, shearing range, channel shifting, and zooming by 20%, 20%, 15%, 10%, and 10%, respectively.</a:t>
            </a:r>
            <a:endParaRPr lang="en-US" dirty="0"/>
          </a:p>
          <a:p>
            <a:endParaRPr lang="en-US">
              <a:ea typeface="+mn-lt"/>
              <a:cs typeface="+mn-lt"/>
            </a:endParaRPr>
          </a:p>
          <a:p>
            <a:r>
              <a:rPr lang="en-US" u="sng" dirty="0">
                <a:ea typeface="+mn-lt"/>
                <a:cs typeface="+mn-lt"/>
              </a:rPr>
              <a:t>Increased Minority Data:</a:t>
            </a:r>
            <a:endParaRPr lang="en-US" u="sng" dirty="0"/>
          </a:p>
          <a:p>
            <a:r>
              <a:rPr lang="en-US" dirty="0">
                <a:ea typeface="+mn-lt"/>
                <a:cs typeface="+mn-lt"/>
              </a:rPr>
              <a:t>Data augmentation increased the size of minority data sample classes significantly.</a:t>
            </a:r>
            <a:endParaRPr lang="en-US" dirty="0"/>
          </a:p>
          <a:p>
            <a:r>
              <a:rPr lang="en-US" dirty="0">
                <a:ea typeface="+mn-lt"/>
                <a:cs typeface="+mn-lt"/>
              </a:rPr>
              <a:t>Classes like Center, Donut, Edge-Loc, Local, Random, Scratch, and Near-Full saw size increases of up to 66% from the original data.</a:t>
            </a:r>
            <a:endParaRPr lang="en-US" dirty="0"/>
          </a:p>
          <a:p>
            <a:r>
              <a:rPr lang="en-US" dirty="0">
                <a:ea typeface="+mn-lt"/>
                <a:cs typeface="+mn-lt"/>
              </a:rPr>
              <a:t>The new dataset now consists of 90,000 wafer defect images with a balanced distribution of nine different classes, each containing 10,000 data samples.</a:t>
            </a:r>
            <a:endParaRPr lang="en-US" dirty="0"/>
          </a:p>
          <a:p>
            <a:endParaRPr lang="en-US">
              <a:ea typeface="+mn-lt"/>
              <a:cs typeface="+mn-lt"/>
            </a:endParaRPr>
          </a:p>
          <a:p>
            <a:r>
              <a:rPr lang="en-US" u="sng" dirty="0">
                <a:ea typeface="+mn-lt"/>
                <a:cs typeface="+mn-lt"/>
              </a:rPr>
              <a:t>Dataset Split:</a:t>
            </a:r>
            <a:endParaRPr lang="en-US" u="sng" dirty="0"/>
          </a:p>
          <a:p>
            <a:r>
              <a:rPr lang="en-US" dirty="0">
                <a:ea typeface="+mn-lt"/>
                <a:cs typeface="+mn-lt"/>
              </a:rPr>
              <a:t>The dataset was divided into training (65%), validation (20%), and testing (15%) subsets.</a:t>
            </a:r>
            <a:endParaRPr lang="en-US" dirty="0"/>
          </a:p>
        </p:txBody>
      </p:sp>
    </p:spTree>
    <p:extLst>
      <p:ext uri="{BB962C8B-B14F-4D97-AF65-F5344CB8AC3E}">
        <p14:creationId xmlns:p14="http://schemas.microsoft.com/office/powerpoint/2010/main" val="2914098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B82A-12C2-8A34-532E-BBDA79928314}"/>
              </a:ext>
            </a:extLst>
          </p:cNvPr>
          <p:cNvSpPr>
            <a:spLocks noGrp="1"/>
          </p:cNvSpPr>
          <p:nvPr>
            <p:ph type="title"/>
          </p:nvPr>
        </p:nvSpPr>
        <p:spPr>
          <a:xfrm>
            <a:off x="1143000" y="201172"/>
            <a:ext cx="9905999" cy="1360898"/>
          </a:xfrm>
        </p:spPr>
        <p:txBody>
          <a:bodyPr/>
          <a:lstStyle/>
          <a:p>
            <a:r>
              <a:rPr lang="en-US"/>
              <a:t>    Algorithm</a:t>
            </a:r>
          </a:p>
        </p:txBody>
      </p:sp>
      <p:sp>
        <p:nvSpPr>
          <p:cNvPr id="3" name="Content Placeholder 2">
            <a:extLst>
              <a:ext uri="{FF2B5EF4-FFF2-40B4-BE49-F238E27FC236}">
                <a16:creationId xmlns:a16="http://schemas.microsoft.com/office/drawing/2014/main" id="{039E0C15-C569-B9C4-5405-6C139076CDFE}"/>
              </a:ext>
            </a:extLst>
          </p:cNvPr>
          <p:cNvSpPr>
            <a:spLocks noGrp="1"/>
          </p:cNvSpPr>
          <p:nvPr>
            <p:ph idx="1"/>
          </p:nvPr>
        </p:nvSpPr>
        <p:spPr>
          <a:xfrm>
            <a:off x="370789" y="1326276"/>
            <a:ext cx="11263408" cy="4879023"/>
          </a:xfrm>
        </p:spPr>
        <p:txBody>
          <a:bodyPr vert="horz" lIns="91440" tIns="45720" rIns="91440" bIns="45720" rtlCol="0" anchor="t">
            <a:noAutofit/>
          </a:bodyPr>
          <a:lstStyle/>
          <a:p>
            <a:pPr marL="0" indent="0">
              <a:buNone/>
            </a:pPr>
            <a:endParaRPr lang="en-US" sz="1600">
              <a:solidFill>
                <a:srgbClr val="FFFFFF"/>
              </a:solidFill>
              <a:latin typeface="Times New Roman"/>
              <a:cs typeface="Times New Roman"/>
            </a:endParaRPr>
          </a:p>
          <a:p>
            <a:pPr marL="0" indent="0">
              <a:buNone/>
            </a:pPr>
            <a:endParaRPr lang="en-US" sz="1600">
              <a:latin typeface="Times New Roman"/>
              <a:cs typeface="Times New Roman"/>
            </a:endParaRPr>
          </a:p>
          <a:p>
            <a:pPr marL="0" indent="0">
              <a:buNone/>
            </a:pPr>
            <a:endParaRPr lang="en-US" sz="1600">
              <a:solidFill>
                <a:srgbClr val="FFFFFF"/>
              </a:solidFill>
              <a:latin typeface="Times New Roman"/>
              <a:ea typeface="+mn-lt"/>
              <a:cs typeface="Times New Roman"/>
            </a:endParaRPr>
          </a:p>
          <a:p>
            <a:pPr marL="0" indent="0">
              <a:buNone/>
            </a:pPr>
            <a:endParaRPr lang="en-US" sz="1600">
              <a:solidFill>
                <a:srgbClr val="FFFFFF"/>
              </a:solidFill>
              <a:latin typeface="Times New Roman"/>
              <a:cs typeface="Times New Roman"/>
            </a:endParaRPr>
          </a:p>
        </p:txBody>
      </p:sp>
      <p:sp>
        <p:nvSpPr>
          <p:cNvPr id="4" name="TextBox 3">
            <a:extLst>
              <a:ext uri="{FF2B5EF4-FFF2-40B4-BE49-F238E27FC236}">
                <a16:creationId xmlns:a16="http://schemas.microsoft.com/office/drawing/2014/main" id="{306C947A-7337-6FE7-C89C-33F7118C485D}"/>
              </a:ext>
            </a:extLst>
          </p:cNvPr>
          <p:cNvSpPr txBox="1"/>
          <p:nvPr/>
        </p:nvSpPr>
        <p:spPr>
          <a:xfrm>
            <a:off x="1145442" y="1502019"/>
            <a:ext cx="9647115"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Convolutional Neural Network (CNN) utilized for image classification.</a:t>
            </a:r>
            <a:endParaRPr lang="en-US"/>
          </a:p>
          <a:p>
            <a:r>
              <a:rPr lang="en-US">
                <a:ea typeface="+mn-lt"/>
                <a:cs typeface="+mn-lt"/>
              </a:rPr>
              <a:t>Supervised learning approach with labeled data.</a:t>
            </a:r>
          </a:p>
          <a:p>
            <a:endParaRPr lang="en-US"/>
          </a:p>
          <a:p>
            <a:r>
              <a:rPr lang="en-US" u="sng">
                <a:ea typeface="+mn-lt"/>
                <a:cs typeface="+mn-lt"/>
              </a:rPr>
              <a:t>Model Architecture:</a:t>
            </a:r>
            <a:endParaRPr lang="en-US" u="sng"/>
          </a:p>
          <a:p>
            <a:r>
              <a:rPr lang="en-US">
                <a:ea typeface="+mn-lt"/>
                <a:cs typeface="+mn-lt"/>
              </a:rPr>
              <a:t>CNN architecture with multiple convolutional and dense layers.</a:t>
            </a:r>
            <a:endParaRPr lang="en-US"/>
          </a:p>
          <a:p>
            <a:r>
              <a:rPr lang="en-US">
                <a:ea typeface="+mn-lt"/>
                <a:cs typeface="+mn-lt"/>
              </a:rPr>
              <a:t>Rectified Linear Unit (</a:t>
            </a:r>
            <a:r>
              <a:rPr lang="en-US" err="1">
                <a:ea typeface="+mn-lt"/>
                <a:cs typeface="+mn-lt"/>
              </a:rPr>
              <a:t>ReLU</a:t>
            </a:r>
            <a:r>
              <a:rPr lang="en-US">
                <a:ea typeface="+mn-lt"/>
                <a:cs typeface="+mn-lt"/>
              </a:rPr>
              <a:t>) activation functions used.</a:t>
            </a:r>
            <a:endParaRPr lang="en-US"/>
          </a:p>
          <a:p>
            <a:r>
              <a:rPr lang="en-US" err="1">
                <a:ea typeface="+mn-lt"/>
                <a:cs typeface="+mn-lt"/>
              </a:rPr>
              <a:t>Softmax</a:t>
            </a:r>
            <a:r>
              <a:rPr lang="en-US">
                <a:ea typeface="+mn-lt"/>
                <a:cs typeface="+mn-lt"/>
              </a:rPr>
              <a:t> activation for multi-class classification.</a:t>
            </a:r>
            <a:br>
              <a:rPr lang="en-US"/>
            </a:br>
            <a:br>
              <a:rPr lang="en-US"/>
            </a:br>
            <a:r>
              <a:rPr lang="en-US" u="sng">
                <a:ea typeface="+mn-lt"/>
                <a:cs typeface="+mn-lt"/>
              </a:rPr>
              <a:t>Performance Evaluation:</a:t>
            </a:r>
          </a:p>
          <a:p>
            <a:r>
              <a:rPr lang="en-US">
                <a:ea typeface="+mn-lt"/>
                <a:cs typeface="+mn-lt"/>
              </a:rPr>
              <a:t>Model evaluated on the test data to measure accuracy.</a:t>
            </a:r>
          </a:p>
          <a:p>
            <a:r>
              <a:rPr lang="en-US">
                <a:ea typeface="+mn-lt"/>
                <a:cs typeface="+mn-lt"/>
              </a:rPr>
              <a:t>Confusion matrix, precision, recall, and F1-score assessed.</a:t>
            </a:r>
          </a:p>
          <a:p>
            <a:endParaRPr lang="en-US">
              <a:ea typeface="+mn-lt"/>
              <a:cs typeface="+mn-lt"/>
            </a:endParaRPr>
          </a:p>
          <a:p>
            <a:r>
              <a:rPr lang="en-US" u="sng">
                <a:ea typeface="+mn-lt"/>
                <a:cs typeface="+mn-lt"/>
              </a:rPr>
              <a:t>Visualization:</a:t>
            </a:r>
          </a:p>
          <a:p>
            <a:r>
              <a:rPr lang="en-US">
                <a:ea typeface="+mn-lt"/>
                <a:cs typeface="+mn-lt"/>
              </a:rPr>
              <a:t>Feature map visualization at various convolutional layers.</a:t>
            </a:r>
          </a:p>
          <a:p>
            <a:r>
              <a:rPr lang="en-US">
                <a:ea typeface="+mn-lt"/>
                <a:cs typeface="+mn-lt"/>
              </a:rPr>
              <a:t>Interpretation of model's response to input images.</a:t>
            </a:r>
          </a:p>
        </p:txBody>
      </p:sp>
      <p:pic>
        <p:nvPicPr>
          <p:cNvPr id="5" name="Picture 4" descr="A diagram of a diagram&#10;&#10;Description automatically generated">
            <a:extLst>
              <a:ext uri="{FF2B5EF4-FFF2-40B4-BE49-F238E27FC236}">
                <a16:creationId xmlns:a16="http://schemas.microsoft.com/office/drawing/2014/main" id="{AABA18B8-698E-30E9-81C0-23D32FE83D5C}"/>
              </a:ext>
            </a:extLst>
          </p:cNvPr>
          <p:cNvPicPr>
            <a:picLocks noChangeAspect="1"/>
          </p:cNvPicPr>
          <p:nvPr/>
        </p:nvPicPr>
        <p:blipFill>
          <a:blip r:embed="rId2"/>
          <a:stretch>
            <a:fillRect/>
          </a:stretch>
        </p:blipFill>
        <p:spPr>
          <a:xfrm rot="5400000">
            <a:off x="6876245" y="1984116"/>
            <a:ext cx="5619481" cy="2052639"/>
          </a:xfrm>
          <a:prstGeom prst="rect">
            <a:avLst/>
          </a:prstGeom>
        </p:spPr>
      </p:pic>
    </p:spTree>
    <p:extLst>
      <p:ext uri="{BB962C8B-B14F-4D97-AF65-F5344CB8AC3E}">
        <p14:creationId xmlns:p14="http://schemas.microsoft.com/office/powerpoint/2010/main" val="241193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4F53-70AA-5339-2C72-6F6C7A91165E}"/>
              </a:ext>
            </a:extLst>
          </p:cNvPr>
          <p:cNvSpPr>
            <a:spLocks noGrp="1"/>
          </p:cNvSpPr>
          <p:nvPr>
            <p:ph type="title"/>
          </p:nvPr>
        </p:nvSpPr>
        <p:spPr>
          <a:xfrm>
            <a:off x="1905000" y="540231"/>
            <a:ext cx="9905999" cy="352053"/>
          </a:xfrm>
        </p:spPr>
        <p:txBody>
          <a:bodyPr>
            <a:normAutofit fontScale="90000"/>
          </a:bodyPr>
          <a:lstStyle/>
          <a:p>
            <a:r>
              <a:rPr lang="en-US"/>
              <a:t>Performance Metrics</a:t>
            </a:r>
          </a:p>
        </p:txBody>
      </p:sp>
      <p:pic>
        <p:nvPicPr>
          <p:cNvPr id="4" name="Content Placeholder 3"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127090F2-59AE-E13D-DA29-72751523145D}"/>
              </a:ext>
            </a:extLst>
          </p:cNvPr>
          <p:cNvPicPr>
            <a:picLocks noGrp="1" noChangeAspect="1"/>
          </p:cNvPicPr>
          <p:nvPr>
            <p:ph idx="1"/>
          </p:nvPr>
        </p:nvPicPr>
        <p:blipFill>
          <a:blip r:embed="rId2"/>
          <a:stretch>
            <a:fillRect/>
          </a:stretch>
        </p:blipFill>
        <p:spPr>
          <a:xfrm>
            <a:off x="4517755" y="2018103"/>
            <a:ext cx="7619971" cy="3567118"/>
          </a:xfrm>
        </p:spPr>
      </p:pic>
      <p:pic>
        <p:nvPicPr>
          <p:cNvPr id="5" name="Picture 4">
            <a:extLst>
              <a:ext uri="{FF2B5EF4-FFF2-40B4-BE49-F238E27FC236}">
                <a16:creationId xmlns:a16="http://schemas.microsoft.com/office/drawing/2014/main" id="{97C917B9-0C6F-E18B-48D8-DABA1FE1B205}"/>
              </a:ext>
            </a:extLst>
          </p:cNvPr>
          <p:cNvPicPr>
            <a:picLocks noChangeAspect="1"/>
          </p:cNvPicPr>
          <p:nvPr/>
        </p:nvPicPr>
        <p:blipFill>
          <a:blip r:embed="rId3"/>
          <a:stretch>
            <a:fillRect/>
          </a:stretch>
        </p:blipFill>
        <p:spPr>
          <a:xfrm>
            <a:off x="173865" y="2062381"/>
            <a:ext cx="4074016" cy="3484507"/>
          </a:xfrm>
          <a:prstGeom prst="rect">
            <a:avLst/>
          </a:prstGeom>
        </p:spPr>
      </p:pic>
    </p:spTree>
    <p:extLst>
      <p:ext uri="{BB962C8B-B14F-4D97-AF65-F5344CB8AC3E}">
        <p14:creationId xmlns:p14="http://schemas.microsoft.com/office/powerpoint/2010/main" val="594746675"/>
      </p:ext>
    </p:extLst>
  </p:cSld>
  <p:clrMapOvr>
    <a:masterClrMapping/>
  </p:clrMapOvr>
</p:sld>
</file>

<file path=ppt/theme/theme1.xml><?xml version="1.0" encoding="utf-8"?>
<a:theme xmlns:a="http://schemas.openxmlformats.org/drawingml/2006/main" name="RegattaVTI">
  <a:themeElements>
    <a:clrScheme name="AnalogousFromLightSeedRightStep">
      <a:dk1>
        <a:srgbClr val="000000"/>
      </a:dk1>
      <a:lt1>
        <a:srgbClr val="FFFFFF"/>
      </a:lt1>
      <a:dk2>
        <a:srgbClr val="412431"/>
      </a:dk2>
      <a:lt2>
        <a:srgbClr val="E6E8E2"/>
      </a:lt2>
      <a:accent1>
        <a:srgbClr val="A596C6"/>
      </a:accent1>
      <a:accent2>
        <a:srgbClr val="AA7FBA"/>
      </a:accent2>
      <a:accent3>
        <a:srgbClr val="C493BD"/>
      </a:accent3>
      <a:accent4>
        <a:srgbClr val="BA7F98"/>
      </a:accent4>
      <a:accent5>
        <a:srgbClr val="C69697"/>
      </a:accent5>
      <a:accent6>
        <a:srgbClr val="BA977F"/>
      </a:accent6>
      <a:hlink>
        <a:srgbClr val="788953"/>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RegattaVTI</vt:lpstr>
      <vt:lpstr>Detecting Anomalies in Wafer  Manufacturing</vt:lpstr>
      <vt:lpstr>Introduction</vt:lpstr>
      <vt:lpstr>Wafer manufacturing process</vt:lpstr>
      <vt:lpstr>Types of Anomalies </vt:lpstr>
      <vt:lpstr>      The Dataset</vt:lpstr>
      <vt:lpstr>      The Dataset</vt:lpstr>
      <vt:lpstr>     Data Preprocessing</vt:lpstr>
      <vt:lpstr>    Algorithm</vt:lpstr>
      <vt:lpstr>Performance Metrics</vt:lpstr>
      <vt:lpstr>Simulation</vt:lpstr>
      <vt:lpstr>Future Scope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31</cp:revision>
  <dcterms:created xsi:type="dcterms:W3CDTF">2023-11-02T08:29:11Z</dcterms:created>
  <dcterms:modified xsi:type="dcterms:W3CDTF">2023-11-07T17:52:30Z</dcterms:modified>
</cp:coreProperties>
</file>