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0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000"/>
  </p:normalViewPr>
  <p:slideViewPr>
    <p:cSldViewPr snapToGrid="0" snapToObjects="1">
      <p:cViewPr varScale="1">
        <p:scale>
          <a:sx n="71" d="100"/>
          <a:sy n="7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4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0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D65B-DEF5-4D4A-AFDC-D7253E3C71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98E8-EFAB-0242-9A40-CDECDAD6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3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9" y="29688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54139" y="30875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67009" y="30875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269" y="373874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54139" y="3750623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6700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0819" y="1472187"/>
            <a:ext cx="141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Boolean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041081" y="4914052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 or False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819899" y="1398756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2768" y="1398756"/>
            <a:ext cx="2520042" cy="6437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236" y="4852496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9899" y="4852496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86555" y="623136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6963" y="277762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54139" y="30875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67009" y="30875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269" y="373874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54139" y="3750623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9899" y="1398756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2768" y="1398756"/>
            <a:ext cx="2520042" cy="6437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236" y="4852496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9899" y="4852496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1269" y="30875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7029" y="1398756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67009" y="3750623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832769" y="4840621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1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1269" y="30875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029" y="1398756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9" y="29688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67009" y="30875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269" y="373874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6700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0819" y="1472187"/>
            <a:ext cx="141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Boolean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041081" y="4914052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 or False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832768" y="1398756"/>
            <a:ext cx="2520042" cy="6437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236" y="4852496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86555" y="623136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6963" y="277762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54139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2157" y="1534514"/>
            <a:ext cx="122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Integer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160326" y="285183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54139" y="372489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86450" y="4888321"/>
            <a:ext cx="137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-1, 0, 50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173685" y="620563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511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9" y="29688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6700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0819" y="1472187"/>
            <a:ext cx="141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Boolean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041081" y="4914052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 or False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86555" y="623136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6963" y="277762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54139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2157" y="1534514"/>
            <a:ext cx="122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Integer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160326" y="285183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54139" y="372489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86450" y="4888321"/>
            <a:ext cx="137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-1, 0, 50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173685" y="620563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126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90651" y="4914052"/>
            <a:ext cx="242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smtClean="0"/>
              <a:t>else example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46963" y="623136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680861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2121" y="493336"/>
            <a:ext cx="2563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x = 1;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 (x </a:t>
            </a:r>
            <a:r>
              <a:rPr lang="en-US" dirty="0" smtClean="0"/>
              <a:t>== </a:t>
            </a:r>
            <a:r>
              <a:rPr lang="en-US" dirty="0"/>
              <a:t>1)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window.alert</a:t>
            </a:r>
            <a:r>
              <a:rPr lang="en-US" dirty="0"/>
              <a:t>("The expression is true!");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else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window.alert</a:t>
            </a:r>
            <a:r>
              <a:rPr lang="en-US" dirty="0"/>
              <a:t>("The expression is false!");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186555" y="285183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927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9" y="29688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6700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42085" y="1460312"/>
            <a:ext cx="83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Byte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966859" y="4026546"/>
            <a:ext cx="2219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most common fundamental unit of digital data </a:t>
            </a:r>
            <a:r>
              <a:rPr lang="en-US" sz="2000" dirty="0" err="1"/>
              <a:t>eg</a:t>
            </a:r>
            <a:r>
              <a:rPr lang="en-US" sz="2000" dirty="0"/>
              <a:t>. Kilobyte, Megabyte, etc. A single byte is 8 bits-worth of data</a:t>
            </a:r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86555" y="623136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6963" y="277762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54139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24154" y="1534514"/>
            <a:ext cx="1698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Command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160326" y="285183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54139" y="372489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41168" y="4072714"/>
            <a:ext cx="2498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instruction for the computer. Many commands put together make up algorithms and computer programs.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73685" y="620563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126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796" y="4914052"/>
            <a:ext cx="158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function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46963" y="623136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680861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18416" y="798592"/>
            <a:ext cx="2563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piece of code that you can easily call over and over again. 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Ex: </a:t>
            </a:r>
            <a:r>
              <a:rPr lang="en-US" sz="2000" dirty="0" err="1" smtClean="0"/>
              <a:t>func</a:t>
            </a:r>
            <a:r>
              <a:rPr lang="en-US" sz="2000" dirty="0" smtClean="0"/>
              <a:t> call() {</a:t>
            </a:r>
          </a:p>
          <a:p>
            <a:r>
              <a:rPr lang="en-US" sz="2000" dirty="0" smtClean="0"/>
              <a:t>	</a:t>
            </a:r>
            <a:r>
              <a:rPr lang="mr-IN" sz="2000" dirty="0" smtClean="0"/>
              <a:t>…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1186555" y="285183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9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9" y="29688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6700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72565" y="1460312"/>
            <a:ext cx="97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Input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0113" y="4150757"/>
            <a:ext cx="2219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way to give information to a computer</a:t>
            </a:r>
            <a:r>
              <a:rPr lang="en-US" sz="2400" dirty="0"/>
              <a:t>.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86555" y="623136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6963" y="277762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54139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24154" y="1534514"/>
            <a:ext cx="1698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IP Address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160326" y="285183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54139" y="372489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51800" y="4273868"/>
            <a:ext cx="2651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number assigned to any item that is connected to the Internet.  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73685" y="620563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126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796" y="4914052"/>
            <a:ext cx="173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arameter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46963" y="623136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680861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2121" y="653971"/>
            <a:ext cx="256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extra piece of information passed to a function to customize it for a specific need.</a:t>
            </a:r>
            <a:r>
              <a:rPr lang="en-US" sz="2000" dirty="0"/>
              <a:t> 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1186555" y="285183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0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9" y="29688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6700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4040" y="1460312"/>
            <a:ext cx="1672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username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882511" y="3811012"/>
            <a:ext cx="24071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name you make up so that you can see or do things on a website, sometimes called a “screen name.” 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044517" y="6231369"/>
            <a:ext cx="4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94213" y="2777629"/>
            <a:ext cx="48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54139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68376" y="1546523"/>
            <a:ext cx="14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variable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988132" y="2851831"/>
            <a:ext cx="57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54139" y="372489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27804" y="4146278"/>
            <a:ext cx="2651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placeholder for a piece of information that can change.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88133" y="6205639"/>
            <a:ext cx="51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126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79920" y="4914052"/>
            <a:ext cx="136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website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4213" y="6231369"/>
            <a:ext cx="48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680861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64173" y="684748"/>
            <a:ext cx="2563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collection of interlinked web pages on the World Wide Web.</a:t>
            </a:r>
            <a:r>
              <a:rPr lang="en-US" sz="2400" dirty="0"/>
              <a:t> 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1044517" y="2851831"/>
            <a:ext cx="4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9" y="29688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6700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4040" y="1460312"/>
            <a:ext cx="177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</a:t>
            </a:r>
            <a:r>
              <a:rPr lang="en-US" sz="2800" smtClean="0"/>
              <a:t>hile loop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896363" y="4052277"/>
            <a:ext cx="2407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loop that continues to repeat while a condition is true.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44517" y="6231369"/>
            <a:ext cx="4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94213" y="2777629"/>
            <a:ext cx="48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54139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68376" y="1546523"/>
            <a:ext cx="14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Wi-Fi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988132" y="2851831"/>
            <a:ext cx="57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54139" y="372489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5355" y="3984600"/>
            <a:ext cx="273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 wireless method of sending information using radio waves. 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988133" y="6205639"/>
            <a:ext cx="51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126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79920" y="4914052"/>
            <a:ext cx="14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iteration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4213" y="6231369"/>
            <a:ext cx="48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680861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64173" y="684748"/>
            <a:ext cx="2563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repetitive action or command typically created with programming loops. </a:t>
            </a:r>
            <a:r>
              <a:rPr lang="en-US" sz="2800" dirty="0"/>
              <a:t/>
            </a:r>
            <a:br>
              <a:rPr lang="en-US" sz="2800" dirty="0"/>
            </a:b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1044517" y="2851831"/>
            <a:ext cx="4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269" y="29688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317" y="1411085"/>
            <a:ext cx="2838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Computer Science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994213" y="2777629"/>
            <a:ext cx="48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1269" y="375062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0606" y="4298499"/>
            <a:ext cx="2725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Using the power of computers to solve problems. 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4213" y="6231369"/>
            <a:ext cx="48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4139" y="371085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1269" y="420271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67009" y="30875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269" y="373874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54139" y="3724893"/>
            <a:ext cx="2838203" cy="285007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62157" y="1534514"/>
            <a:ext cx="122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Integer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86450" y="4888321"/>
            <a:ext cx="137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-1, 0, 50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07029" y="1510269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2768" y="1398756"/>
            <a:ext cx="2520042" cy="6437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236" y="4852496"/>
            <a:ext cx="25066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73685" y="620563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0326" y="285183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67009" y="3738748"/>
            <a:ext cx="2838203" cy="28500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32768" y="4828746"/>
            <a:ext cx="2520042" cy="6437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aggadocio" charset="0"/>
                <a:ea typeface="Braggadocio" charset="0"/>
                <a:cs typeface="Braggadocio" charset="0"/>
              </a:rPr>
              <a:t>Correct!</a:t>
            </a:r>
            <a:endParaRPr lang="en-US" sz="3600" dirty="0">
              <a:solidFill>
                <a:srgbClr val="FF0000"/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4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315</Words>
  <Application>Microsoft Macintosh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Braggadocio</vt:lpstr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Riyazh Dholakia</dc:creator>
  <cp:lastModifiedBy>Riyazh Dholakia</cp:lastModifiedBy>
  <cp:revision>10</cp:revision>
  <dcterms:created xsi:type="dcterms:W3CDTF">2018-09-09T22:11:54Z</dcterms:created>
  <dcterms:modified xsi:type="dcterms:W3CDTF">2018-10-12T16:56:37Z</dcterms:modified>
</cp:coreProperties>
</file>