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7" r:id="rId3"/>
    <p:sldId id="258" r:id="rId4"/>
    <p:sldId id="262" r:id="rId5"/>
    <p:sldId id="286" r:id="rId6"/>
    <p:sldId id="273" r:id="rId7"/>
    <p:sldId id="275" r:id="rId8"/>
    <p:sldId id="283" r:id="rId9"/>
    <p:sldId id="285" r:id="rId10"/>
    <p:sldId id="282" r:id="rId11"/>
    <p:sldId id="281" r:id="rId12"/>
  </p:sldIdLst>
  <p:sldSz cx="9144000" cy="5143500" type="screen16x9"/>
  <p:notesSz cx="6858000" cy="9144000"/>
  <p:embeddedFontLst>
    <p:embeddedFont>
      <p:font typeface="Bungee" panose="020B0604020202020204" charset="0"/>
      <p:regular r:id="rId14"/>
    </p:embeddedFont>
    <p:embeddedFont>
      <p:font typeface="Calibri" panose="020F0502020204030204" pitchFamily="34" charset="0"/>
      <p:regular r:id="rId15"/>
      <p:bold r:id="rId16"/>
      <p:italic r:id="rId17"/>
      <p:boldItalic r:id="rId18"/>
    </p:embeddedFont>
    <p:embeddedFont>
      <p:font typeface="Inter"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C3F28-F2AB-4E7D-97AB-946D684236B3}" v="3" dt="2022-11-28T18:43:12.181"/>
  </p1510:revLst>
</p1510:revInfo>
</file>

<file path=ppt/tableStyles.xml><?xml version="1.0" encoding="utf-8"?>
<a:tblStyleLst xmlns:a="http://schemas.openxmlformats.org/drawingml/2006/main" def="{F94DF88B-D1E3-4B7C-B806-37E848B625F2}">
  <a:tblStyle styleId="{F94DF88B-D1E3-4B7C-B806-37E848B625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21" d="100"/>
          <a:sy n="121" d="100"/>
        </p:scale>
        <p:origin x="497"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8D762-18D3-4A93-B53C-45F8FCBE58C9}" type="doc">
      <dgm:prSet loTypeId="urn:microsoft.com/office/officeart/2005/8/layout/vProcess5"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t>
        <a:bodyPr/>
        <a:lstStyle/>
        <a:p>
          <a:endParaRPr lang="en-IN"/>
        </a:p>
      </dgm:t>
    </dgm:pt>
    <dgm:pt modelId="{BFEB54D3-0F31-4DE1-93B5-CAF15210FD1E}">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dirty="0"/>
            <a:t>Dataset</a:t>
          </a:r>
          <a:endParaRPr lang="en-IN" dirty="0"/>
        </a:p>
      </dgm:t>
    </dgm:pt>
    <dgm:pt modelId="{56D15807-D23C-47C8-A1A2-C96645D5A83F}" type="parTrans" cxnId="{8427A7F0-DEF5-4EA8-9A37-A7974AC88354}">
      <dgm:prSet/>
      <dgm:spPr/>
      <dgm:t>
        <a:bodyPr/>
        <a:lstStyle/>
        <a:p>
          <a:endParaRPr lang="en-IN"/>
        </a:p>
      </dgm:t>
    </dgm:pt>
    <dgm:pt modelId="{9EA07769-DDAA-434E-9C07-FBD0135F7AB4}" type="sibTrans" cxnId="{8427A7F0-DEF5-4EA8-9A37-A7974AC88354}">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86FC3D70-7513-498E-92BD-803E34B989A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dirty="0"/>
            <a:t>Pre-processing</a:t>
          </a:r>
          <a:endParaRPr lang="en-IN" dirty="0"/>
        </a:p>
      </dgm:t>
    </dgm:pt>
    <dgm:pt modelId="{80CF8C4C-F6AE-404F-97E4-7D48E32009B8}" type="parTrans" cxnId="{7E6A6401-8062-4BA0-B453-CAEA562EA87A}">
      <dgm:prSet/>
      <dgm:spPr/>
      <dgm:t>
        <a:bodyPr/>
        <a:lstStyle/>
        <a:p>
          <a:endParaRPr lang="en-IN"/>
        </a:p>
      </dgm:t>
    </dgm:pt>
    <dgm:pt modelId="{45CA05AF-AA0D-4E16-AC63-97A860FC1BEB}" type="sibTrans" cxnId="{7E6A6401-8062-4BA0-B453-CAEA562EA87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F9CEDED8-50CB-42C4-976F-FBC76CED70BD}">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dirty="0"/>
            <a:t>Data splitting</a:t>
          </a:r>
          <a:endParaRPr lang="en-IN" dirty="0"/>
        </a:p>
      </dgm:t>
    </dgm:pt>
    <dgm:pt modelId="{B3B449FD-72A0-4CAA-80EE-0763E107F1DE}" type="parTrans" cxnId="{128172CC-1C2E-4071-A4F1-C176F22C6251}">
      <dgm:prSet/>
      <dgm:spPr/>
      <dgm:t>
        <a:bodyPr/>
        <a:lstStyle/>
        <a:p>
          <a:endParaRPr lang="en-IN"/>
        </a:p>
      </dgm:t>
    </dgm:pt>
    <dgm:pt modelId="{6DA54620-F505-4FC6-A9BB-E1F207FFA9BE}" type="sibTrans" cxnId="{128172CC-1C2E-4071-A4F1-C176F22C6251}">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9ECECB40-83AD-48C6-BDDE-6B06D8132206}">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dirty="0"/>
            <a:t>LSTM Model Training</a:t>
          </a:r>
          <a:endParaRPr lang="en-IN" dirty="0"/>
        </a:p>
      </dgm:t>
    </dgm:pt>
    <dgm:pt modelId="{FBA96825-B581-4339-9208-92871A6B83AA}" type="parTrans" cxnId="{5681750D-16D2-4FD5-ACCB-8D62D3254DCA}">
      <dgm:prSet/>
      <dgm:spPr/>
      <dgm:t>
        <a:bodyPr/>
        <a:lstStyle/>
        <a:p>
          <a:endParaRPr lang="en-IN"/>
        </a:p>
      </dgm:t>
    </dgm:pt>
    <dgm:pt modelId="{2BBC4DE0-3AC7-4D5C-BA06-4CE89C443549}" type="sibTrans" cxnId="{5681750D-16D2-4FD5-ACCB-8D62D3254DC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4005A5BF-429C-46C5-818E-06DD57F7849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dirty="0"/>
            <a:t>Predicted result</a:t>
          </a:r>
          <a:endParaRPr lang="en-IN" dirty="0"/>
        </a:p>
      </dgm:t>
    </dgm:pt>
    <dgm:pt modelId="{BD6B5AAF-067C-4EFC-9084-A2984836CB2F}" type="parTrans" cxnId="{0B8FAAA2-FFF1-4A8A-BF4F-0BB6A266A6BA}">
      <dgm:prSet/>
      <dgm:spPr/>
      <dgm:t>
        <a:bodyPr/>
        <a:lstStyle/>
        <a:p>
          <a:endParaRPr lang="en-IN"/>
        </a:p>
      </dgm:t>
    </dgm:pt>
    <dgm:pt modelId="{4893A689-D602-4D6E-B1AD-C46D46B2FE86}" type="sibTrans" cxnId="{0B8FAAA2-FFF1-4A8A-BF4F-0BB6A266A6BA}">
      <dgm:prSet/>
      <dgm:spPr/>
      <dgm:t>
        <a:bodyPr/>
        <a:lstStyle/>
        <a:p>
          <a:endParaRPr lang="en-IN"/>
        </a:p>
      </dgm:t>
    </dgm:pt>
    <dgm:pt modelId="{C6DD312E-5032-432B-B027-A96B9B441E8B}" type="pres">
      <dgm:prSet presAssocID="{AC98D762-18D3-4A93-B53C-45F8FCBE58C9}" presName="outerComposite" presStyleCnt="0">
        <dgm:presLayoutVars>
          <dgm:chMax val="5"/>
          <dgm:dir/>
          <dgm:resizeHandles val="exact"/>
        </dgm:presLayoutVars>
      </dgm:prSet>
      <dgm:spPr/>
    </dgm:pt>
    <dgm:pt modelId="{A52FE939-2C6C-48E9-81CA-420A77C1930A}" type="pres">
      <dgm:prSet presAssocID="{AC98D762-18D3-4A93-B53C-45F8FCBE58C9}" presName="dummyMaxCanvas" presStyleCnt="0">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D19192E0-2F7E-4C32-8712-570EF3D49AD1}" type="pres">
      <dgm:prSet presAssocID="{AC98D762-18D3-4A93-B53C-45F8FCBE58C9}" presName="FiveNodes_1" presStyleLbl="node1" presStyleIdx="0" presStyleCnt="5">
        <dgm:presLayoutVars>
          <dgm:bulletEnabled val="1"/>
        </dgm:presLayoutVars>
      </dgm:prSet>
      <dgm:spPr/>
    </dgm:pt>
    <dgm:pt modelId="{05E72EBE-864D-40DD-8EC7-7AD70EF087BA}" type="pres">
      <dgm:prSet presAssocID="{AC98D762-18D3-4A93-B53C-45F8FCBE58C9}" presName="FiveNodes_2" presStyleLbl="node1" presStyleIdx="1" presStyleCnt="5">
        <dgm:presLayoutVars>
          <dgm:bulletEnabled val="1"/>
        </dgm:presLayoutVars>
      </dgm:prSet>
      <dgm:spPr/>
    </dgm:pt>
    <dgm:pt modelId="{91C28992-92B7-425D-86DF-F617E11C6F89}" type="pres">
      <dgm:prSet presAssocID="{AC98D762-18D3-4A93-B53C-45F8FCBE58C9}" presName="FiveNodes_3" presStyleLbl="node1" presStyleIdx="2" presStyleCnt="5">
        <dgm:presLayoutVars>
          <dgm:bulletEnabled val="1"/>
        </dgm:presLayoutVars>
      </dgm:prSet>
      <dgm:spPr/>
    </dgm:pt>
    <dgm:pt modelId="{58DE8825-B207-4374-A200-AAED0F6F3433}" type="pres">
      <dgm:prSet presAssocID="{AC98D762-18D3-4A93-B53C-45F8FCBE58C9}" presName="FiveNodes_4" presStyleLbl="node1" presStyleIdx="3" presStyleCnt="5">
        <dgm:presLayoutVars>
          <dgm:bulletEnabled val="1"/>
        </dgm:presLayoutVars>
      </dgm:prSet>
      <dgm:spPr/>
    </dgm:pt>
    <dgm:pt modelId="{192C891E-19C8-402F-AF4E-2F0CAE6EE337}" type="pres">
      <dgm:prSet presAssocID="{AC98D762-18D3-4A93-B53C-45F8FCBE58C9}" presName="FiveNodes_5" presStyleLbl="node1" presStyleIdx="4" presStyleCnt="5">
        <dgm:presLayoutVars>
          <dgm:bulletEnabled val="1"/>
        </dgm:presLayoutVars>
      </dgm:prSet>
      <dgm:spPr/>
    </dgm:pt>
    <dgm:pt modelId="{65B4F144-F282-40EF-85CF-39AF1DBFC323}" type="pres">
      <dgm:prSet presAssocID="{AC98D762-18D3-4A93-B53C-45F8FCBE58C9}" presName="FiveConn_1-2" presStyleLbl="fgAccFollowNode1" presStyleIdx="0" presStyleCnt="4">
        <dgm:presLayoutVars>
          <dgm:bulletEnabled val="1"/>
        </dgm:presLayoutVars>
      </dgm:prSet>
      <dgm:spPr/>
    </dgm:pt>
    <dgm:pt modelId="{97E39946-B48C-42AD-B62D-F69DFF9548C0}" type="pres">
      <dgm:prSet presAssocID="{AC98D762-18D3-4A93-B53C-45F8FCBE58C9}" presName="FiveConn_2-3" presStyleLbl="fgAccFollowNode1" presStyleIdx="1" presStyleCnt="4">
        <dgm:presLayoutVars>
          <dgm:bulletEnabled val="1"/>
        </dgm:presLayoutVars>
      </dgm:prSet>
      <dgm:spPr/>
    </dgm:pt>
    <dgm:pt modelId="{0A6011AF-0361-49FE-91A2-3B0AEF1455B8}" type="pres">
      <dgm:prSet presAssocID="{AC98D762-18D3-4A93-B53C-45F8FCBE58C9}" presName="FiveConn_3-4" presStyleLbl="fgAccFollowNode1" presStyleIdx="2" presStyleCnt="4">
        <dgm:presLayoutVars>
          <dgm:bulletEnabled val="1"/>
        </dgm:presLayoutVars>
      </dgm:prSet>
      <dgm:spPr/>
    </dgm:pt>
    <dgm:pt modelId="{76693D75-69E9-43F4-8B47-AAA6A80BB0B8}" type="pres">
      <dgm:prSet presAssocID="{AC98D762-18D3-4A93-B53C-45F8FCBE58C9}" presName="FiveConn_4-5" presStyleLbl="fgAccFollowNode1" presStyleIdx="3" presStyleCnt="4">
        <dgm:presLayoutVars>
          <dgm:bulletEnabled val="1"/>
        </dgm:presLayoutVars>
      </dgm:prSet>
      <dgm:spPr/>
    </dgm:pt>
    <dgm:pt modelId="{37E703DC-5374-4077-A93B-998FC6A77393}" type="pres">
      <dgm:prSet presAssocID="{AC98D762-18D3-4A93-B53C-45F8FCBE58C9}" presName="FiveNodes_1_text" presStyleLbl="node1" presStyleIdx="4" presStyleCnt="5">
        <dgm:presLayoutVars>
          <dgm:bulletEnabled val="1"/>
        </dgm:presLayoutVars>
      </dgm:prSet>
      <dgm:spPr/>
    </dgm:pt>
    <dgm:pt modelId="{A24E9221-2F2A-47EC-84C0-D26AC431BAB0}" type="pres">
      <dgm:prSet presAssocID="{AC98D762-18D3-4A93-B53C-45F8FCBE58C9}" presName="FiveNodes_2_text" presStyleLbl="node1" presStyleIdx="4" presStyleCnt="5">
        <dgm:presLayoutVars>
          <dgm:bulletEnabled val="1"/>
        </dgm:presLayoutVars>
      </dgm:prSet>
      <dgm:spPr/>
    </dgm:pt>
    <dgm:pt modelId="{7246DED6-56B8-4C93-86E8-F333E40706B1}" type="pres">
      <dgm:prSet presAssocID="{AC98D762-18D3-4A93-B53C-45F8FCBE58C9}" presName="FiveNodes_3_text" presStyleLbl="node1" presStyleIdx="4" presStyleCnt="5">
        <dgm:presLayoutVars>
          <dgm:bulletEnabled val="1"/>
        </dgm:presLayoutVars>
      </dgm:prSet>
      <dgm:spPr/>
    </dgm:pt>
    <dgm:pt modelId="{2F375DBD-AD4C-4C6F-9924-60714AC027C0}" type="pres">
      <dgm:prSet presAssocID="{AC98D762-18D3-4A93-B53C-45F8FCBE58C9}" presName="FiveNodes_4_text" presStyleLbl="node1" presStyleIdx="4" presStyleCnt="5">
        <dgm:presLayoutVars>
          <dgm:bulletEnabled val="1"/>
        </dgm:presLayoutVars>
      </dgm:prSet>
      <dgm:spPr/>
    </dgm:pt>
    <dgm:pt modelId="{93A56DC1-6934-42FA-A86C-5A91FF9BED14}" type="pres">
      <dgm:prSet presAssocID="{AC98D762-18D3-4A93-B53C-45F8FCBE58C9}" presName="FiveNodes_5_text" presStyleLbl="node1" presStyleIdx="4" presStyleCnt="5">
        <dgm:presLayoutVars>
          <dgm:bulletEnabled val="1"/>
        </dgm:presLayoutVars>
      </dgm:prSet>
      <dgm:spPr/>
    </dgm:pt>
  </dgm:ptLst>
  <dgm:cxnLst>
    <dgm:cxn modelId="{7E6A6401-8062-4BA0-B453-CAEA562EA87A}" srcId="{AC98D762-18D3-4A93-B53C-45F8FCBE58C9}" destId="{86FC3D70-7513-498E-92BD-803E34B989A9}" srcOrd="1" destOrd="0" parTransId="{80CF8C4C-F6AE-404F-97E4-7D48E32009B8}" sibTransId="{45CA05AF-AA0D-4E16-AC63-97A860FC1BEB}"/>
    <dgm:cxn modelId="{5681750D-16D2-4FD5-ACCB-8D62D3254DCA}" srcId="{AC98D762-18D3-4A93-B53C-45F8FCBE58C9}" destId="{9ECECB40-83AD-48C6-BDDE-6B06D8132206}" srcOrd="3" destOrd="0" parTransId="{FBA96825-B581-4339-9208-92871A6B83AA}" sibTransId="{2BBC4DE0-3AC7-4D5C-BA06-4CE89C443549}"/>
    <dgm:cxn modelId="{B0D41818-0B9E-40DB-A40C-C9DE4295771E}" type="presOf" srcId="{F9CEDED8-50CB-42C4-976F-FBC76CED70BD}" destId="{91C28992-92B7-425D-86DF-F617E11C6F89}" srcOrd="0" destOrd="0" presId="urn:microsoft.com/office/officeart/2005/8/layout/vProcess5"/>
    <dgm:cxn modelId="{88B77E22-D786-47DA-91C6-E3D5AD4CECA8}" type="presOf" srcId="{4005A5BF-429C-46C5-818E-06DD57F78497}" destId="{192C891E-19C8-402F-AF4E-2F0CAE6EE337}" srcOrd="0" destOrd="0" presId="urn:microsoft.com/office/officeart/2005/8/layout/vProcess5"/>
    <dgm:cxn modelId="{8978CF38-D0B8-407A-B9E7-3A3C44CDD056}" type="presOf" srcId="{BFEB54D3-0F31-4DE1-93B5-CAF15210FD1E}" destId="{D19192E0-2F7E-4C32-8712-570EF3D49AD1}" srcOrd="0" destOrd="0" presId="urn:microsoft.com/office/officeart/2005/8/layout/vProcess5"/>
    <dgm:cxn modelId="{8E0D675C-2B3D-423A-8639-829F317E43BC}" type="presOf" srcId="{45CA05AF-AA0D-4E16-AC63-97A860FC1BEB}" destId="{97E39946-B48C-42AD-B62D-F69DFF9548C0}" srcOrd="0" destOrd="0" presId="urn:microsoft.com/office/officeart/2005/8/layout/vProcess5"/>
    <dgm:cxn modelId="{E0D84C6A-690D-4F2F-B784-8E7570A91D55}" type="presOf" srcId="{2BBC4DE0-3AC7-4D5C-BA06-4CE89C443549}" destId="{76693D75-69E9-43F4-8B47-AAA6A80BB0B8}" srcOrd="0" destOrd="0" presId="urn:microsoft.com/office/officeart/2005/8/layout/vProcess5"/>
    <dgm:cxn modelId="{D6CB3373-232A-40A2-920B-F9730B723169}" type="presOf" srcId="{9ECECB40-83AD-48C6-BDDE-6B06D8132206}" destId="{2F375DBD-AD4C-4C6F-9924-60714AC027C0}" srcOrd="1" destOrd="0" presId="urn:microsoft.com/office/officeart/2005/8/layout/vProcess5"/>
    <dgm:cxn modelId="{260C1977-D42B-4C13-BF79-2A0860D935AA}" type="presOf" srcId="{AC98D762-18D3-4A93-B53C-45F8FCBE58C9}" destId="{C6DD312E-5032-432B-B027-A96B9B441E8B}" srcOrd="0" destOrd="0" presId="urn:microsoft.com/office/officeart/2005/8/layout/vProcess5"/>
    <dgm:cxn modelId="{9EDB3857-647B-4100-B5CA-06B5CF592952}" type="presOf" srcId="{9ECECB40-83AD-48C6-BDDE-6B06D8132206}" destId="{58DE8825-B207-4374-A200-AAED0F6F3433}" srcOrd="0" destOrd="0" presId="urn:microsoft.com/office/officeart/2005/8/layout/vProcess5"/>
    <dgm:cxn modelId="{532A6F94-45FB-40DD-891E-9B8D83AF9D74}" type="presOf" srcId="{4005A5BF-429C-46C5-818E-06DD57F78497}" destId="{93A56DC1-6934-42FA-A86C-5A91FF9BED14}" srcOrd="1" destOrd="0" presId="urn:microsoft.com/office/officeart/2005/8/layout/vProcess5"/>
    <dgm:cxn modelId="{3C4F689A-ECB4-4FE2-A7A0-0D2DF79CB1CB}" type="presOf" srcId="{BFEB54D3-0F31-4DE1-93B5-CAF15210FD1E}" destId="{37E703DC-5374-4077-A93B-998FC6A77393}" srcOrd="1" destOrd="0" presId="urn:microsoft.com/office/officeart/2005/8/layout/vProcess5"/>
    <dgm:cxn modelId="{0B8FAAA2-FFF1-4A8A-BF4F-0BB6A266A6BA}" srcId="{AC98D762-18D3-4A93-B53C-45F8FCBE58C9}" destId="{4005A5BF-429C-46C5-818E-06DD57F78497}" srcOrd="4" destOrd="0" parTransId="{BD6B5AAF-067C-4EFC-9084-A2984836CB2F}" sibTransId="{4893A689-D602-4D6E-B1AD-C46D46B2FE86}"/>
    <dgm:cxn modelId="{E276FDAF-B25C-4EAD-904E-33F2C8227480}" type="presOf" srcId="{86FC3D70-7513-498E-92BD-803E34B989A9}" destId="{05E72EBE-864D-40DD-8EC7-7AD70EF087BA}" srcOrd="0" destOrd="0" presId="urn:microsoft.com/office/officeart/2005/8/layout/vProcess5"/>
    <dgm:cxn modelId="{F20457B4-9811-47E5-8E5D-3D9F69094212}" type="presOf" srcId="{9EA07769-DDAA-434E-9C07-FBD0135F7AB4}" destId="{65B4F144-F282-40EF-85CF-39AF1DBFC323}" srcOrd="0" destOrd="0" presId="urn:microsoft.com/office/officeart/2005/8/layout/vProcess5"/>
    <dgm:cxn modelId="{128172CC-1C2E-4071-A4F1-C176F22C6251}" srcId="{AC98D762-18D3-4A93-B53C-45F8FCBE58C9}" destId="{F9CEDED8-50CB-42C4-976F-FBC76CED70BD}" srcOrd="2" destOrd="0" parTransId="{B3B449FD-72A0-4CAA-80EE-0763E107F1DE}" sibTransId="{6DA54620-F505-4FC6-A9BB-E1F207FFA9BE}"/>
    <dgm:cxn modelId="{8BE918EA-EA43-4CEC-BF64-3B5A52E7029F}" type="presOf" srcId="{F9CEDED8-50CB-42C4-976F-FBC76CED70BD}" destId="{7246DED6-56B8-4C93-86E8-F333E40706B1}" srcOrd="1" destOrd="0" presId="urn:microsoft.com/office/officeart/2005/8/layout/vProcess5"/>
    <dgm:cxn modelId="{8427A7F0-DEF5-4EA8-9A37-A7974AC88354}" srcId="{AC98D762-18D3-4A93-B53C-45F8FCBE58C9}" destId="{BFEB54D3-0F31-4DE1-93B5-CAF15210FD1E}" srcOrd="0" destOrd="0" parTransId="{56D15807-D23C-47C8-A1A2-C96645D5A83F}" sibTransId="{9EA07769-DDAA-434E-9C07-FBD0135F7AB4}"/>
    <dgm:cxn modelId="{1296C0F3-EF6D-4B5E-A2B3-478D27941DCA}" type="presOf" srcId="{86FC3D70-7513-498E-92BD-803E34B989A9}" destId="{A24E9221-2F2A-47EC-84C0-D26AC431BAB0}" srcOrd="1" destOrd="0" presId="urn:microsoft.com/office/officeart/2005/8/layout/vProcess5"/>
    <dgm:cxn modelId="{07C334FB-B0D7-431A-B3DD-C34942534376}" type="presOf" srcId="{6DA54620-F505-4FC6-A9BB-E1F207FFA9BE}" destId="{0A6011AF-0361-49FE-91A2-3B0AEF1455B8}" srcOrd="0" destOrd="0" presId="urn:microsoft.com/office/officeart/2005/8/layout/vProcess5"/>
    <dgm:cxn modelId="{8614050D-A897-4A87-AE5C-93173BA965F7}" type="presParOf" srcId="{C6DD312E-5032-432B-B027-A96B9B441E8B}" destId="{A52FE939-2C6C-48E9-81CA-420A77C1930A}" srcOrd="0" destOrd="0" presId="urn:microsoft.com/office/officeart/2005/8/layout/vProcess5"/>
    <dgm:cxn modelId="{6BAA0570-97B8-4E81-AA4A-0EA98831CA6B}" type="presParOf" srcId="{C6DD312E-5032-432B-B027-A96B9B441E8B}" destId="{D19192E0-2F7E-4C32-8712-570EF3D49AD1}" srcOrd="1" destOrd="0" presId="urn:microsoft.com/office/officeart/2005/8/layout/vProcess5"/>
    <dgm:cxn modelId="{E7135354-F800-4FFC-8C8B-5A8543B468B7}" type="presParOf" srcId="{C6DD312E-5032-432B-B027-A96B9B441E8B}" destId="{05E72EBE-864D-40DD-8EC7-7AD70EF087BA}" srcOrd="2" destOrd="0" presId="urn:microsoft.com/office/officeart/2005/8/layout/vProcess5"/>
    <dgm:cxn modelId="{56922285-9BD6-4802-8758-E88AADA824F9}" type="presParOf" srcId="{C6DD312E-5032-432B-B027-A96B9B441E8B}" destId="{91C28992-92B7-425D-86DF-F617E11C6F89}" srcOrd="3" destOrd="0" presId="urn:microsoft.com/office/officeart/2005/8/layout/vProcess5"/>
    <dgm:cxn modelId="{211F4022-4183-4322-8A33-D363C82C9547}" type="presParOf" srcId="{C6DD312E-5032-432B-B027-A96B9B441E8B}" destId="{58DE8825-B207-4374-A200-AAED0F6F3433}" srcOrd="4" destOrd="0" presId="urn:microsoft.com/office/officeart/2005/8/layout/vProcess5"/>
    <dgm:cxn modelId="{A6E4B51F-1040-4BC2-95DA-2CA8937B6436}" type="presParOf" srcId="{C6DD312E-5032-432B-B027-A96B9B441E8B}" destId="{192C891E-19C8-402F-AF4E-2F0CAE6EE337}" srcOrd="5" destOrd="0" presId="urn:microsoft.com/office/officeart/2005/8/layout/vProcess5"/>
    <dgm:cxn modelId="{D000BC1A-CBAA-4A76-9020-2B2DB84383D6}" type="presParOf" srcId="{C6DD312E-5032-432B-B027-A96B9B441E8B}" destId="{65B4F144-F282-40EF-85CF-39AF1DBFC323}" srcOrd="6" destOrd="0" presId="urn:microsoft.com/office/officeart/2005/8/layout/vProcess5"/>
    <dgm:cxn modelId="{1C37A049-D035-4677-88F5-7BE7F389C44E}" type="presParOf" srcId="{C6DD312E-5032-432B-B027-A96B9B441E8B}" destId="{97E39946-B48C-42AD-B62D-F69DFF9548C0}" srcOrd="7" destOrd="0" presId="urn:microsoft.com/office/officeart/2005/8/layout/vProcess5"/>
    <dgm:cxn modelId="{912DA110-BB95-4558-80B3-CCA506817C72}" type="presParOf" srcId="{C6DD312E-5032-432B-B027-A96B9B441E8B}" destId="{0A6011AF-0361-49FE-91A2-3B0AEF1455B8}" srcOrd="8" destOrd="0" presId="urn:microsoft.com/office/officeart/2005/8/layout/vProcess5"/>
    <dgm:cxn modelId="{23277BB2-3FCB-4163-BCC6-01B0732707AA}" type="presParOf" srcId="{C6DD312E-5032-432B-B027-A96B9B441E8B}" destId="{76693D75-69E9-43F4-8B47-AAA6A80BB0B8}" srcOrd="9" destOrd="0" presId="urn:microsoft.com/office/officeart/2005/8/layout/vProcess5"/>
    <dgm:cxn modelId="{E0A781ED-B150-42A5-870C-C3F738CE9034}" type="presParOf" srcId="{C6DD312E-5032-432B-B027-A96B9B441E8B}" destId="{37E703DC-5374-4077-A93B-998FC6A77393}" srcOrd="10" destOrd="0" presId="urn:microsoft.com/office/officeart/2005/8/layout/vProcess5"/>
    <dgm:cxn modelId="{74690DDF-A030-4AAE-9F77-2079B9F4C273}" type="presParOf" srcId="{C6DD312E-5032-432B-B027-A96B9B441E8B}" destId="{A24E9221-2F2A-47EC-84C0-D26AC431BAB0}" srcOrd="11" destOrd="0" presId="urn:microsoft.com/office/officeart/2005/8/layout/vProcess5"/>
    <dgm:cxn modelId="{89911936-5872-4297-B754-540C1117C92D}" type="presParOf" srcId="{C6DD312E-5032-432B-B027-A96B9B441E8B}" destId="{7246DED6-56B8-4C93-86E8-F333E40706B1}" srcOrd="12" destOrd="0" presId="urn:microsoft.com/office/officeart/2005/8/layout/vProcess5"/>
    <dgm:cxn modelId="{DB7F7D61-B036-4280-ABF1-70726303C77F}" type="presParOf" srcId="{C6DD312E-5032-432B-B027-A96B9B441E8B}" destId="{2F375DBD-AD4C-4C6F-9924-60714AC027C0}" srcOrd="13" destOrd="0" presId="urn:microsoft.com/office/officeart/2005/8/layout/vProcess5"/>
    <dgm:cxn modelId="{2694A5E6-59E0-468A-BFE2-63DE6DD865EE}" type="presParOf" srcId="{C6DD312E-5032-432B-B027-A96B9B441E8B}" destId="{93A56DC1-6934-42FA-A86C-5A91FF9BED1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192E0-2F7E-4C32-8712-570EF3D49AD1}">
      <dsp:nvSpPr>
        <dsp:cNvPr id="0" name=""/>
        <dsp:cNvSpPr/>
      </dsp:nvSpPr>
      <dsp:spPr>
        <a:xfrm>
          <a:off x="0" y="0"/>
          <a:ext cx="2856817" cy="580672"/>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Dataset</a:t>
          </a:r>
          <a:endParaRPr lang="en-IN" sz="1700" kern="1200" dirty="0"/>
        </a:p>
      </dsp:txBody>
      <dsp:txXfrm>
        <a:off x="17007" y="17007"/>
        <a:ext cx="2162288" cy="546658"/>
      </dsp:txXfrm>
    </dsp:sp>
    <dsp:sp modelId="{05E72EBE-864D-40DD-8EC7-7AD70EF087BA}">
      <dsp:nvSpPr>
        <dsp:cNvPr id="0" name=""/>
        <dsp:cNvSpPr/>
      </dsp:nvSpPr>
      <dsp:spPr>
        <a:xfrm>
          <a:off x="213333" y="661320"/>
          <a:ext cx="2856817" cy="580672"/>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Pre-processing</a:t>
          </a:r>
          <a:endParaRPr lang="en-IN" sz="1700" kern="1200" dirty="0"/>
        </a:p>
      </dsp:txBody>
      <dsp:txXfrm>
        <a:off x="230340" y="678327"/>
        <a:ext cx="2232032" cy="546658"/>
      </dsp:txXfrm>
    </dsp:sp>
    <dsp:sp modelId="{91C28992-92B7-425D-86DF-F617E11C6F89}">
      <dsp:nvSpPr>
        <dsp:cNvPr id="0" name=""/>
        <dsp:cNvSpPr/>
      </dsp:nvSpPr>
      <dsp:spPr>
        <a:xfrm>
          <a:off x="426667" y="1322641"/>
          <a:ext cx="2856817" cy="580672"/>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Data splitting</a:t>
          </a:r>
          <a:endParaRPr lang="en-IN" sz="1700" kern="1200" dirty="0"/>
        </a:p>
      </dsp:txBody>
      <dsp:txXfrm>
        <a:off x="443674" y="1339648"/>
        <a:ext cx="2232032" cy="546658"/>
      </dsp:txXfrm>
    </dsp:sp>
    <dsp:sp modelId="{58DE8825-B207-4374-A200-AAED0F6F3433}">
      <dsp:nvSpPr>
        <dsp:cNvPr id="0" name=""/>
        <dsp:cNvSpPr/>
      </dsp:nvSpPr>
      <dsp:spPr>
        <a:xfrm>
          <a:off x="640001" y="1983962"/>
          <a:ext cx="2856817" cy="580672"/>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LSTM Model Training</a:t>
          </a:r>
          <a:endParaRPr lang="en-IN" sz="1700" kern="1200" dirty="0"/>
        </a:p>
      </dsp:txBody>
      <dsp:txXfrm>
        <a:off x="657008" y="2000969"/>
        <a:ext cx="2232032" cy="546658"/>
      </dsp:txXfrm>
    </dsp:sp>
    <dsp:sp modelId="{192C891E-19C8-402F-AF4E-2F0CAE6EE337}">
      <dsp:nvSpPr>
        <dsp:cNvPr id="0" name=""/>
        <dsp:cNvSpPr/>
      </dsp:nvSpPr>
      <dsp:spPr>
        <a:xfrm>
          <a:off x="853334" y="2645283"/>
          <a:ext cx="2856817" cy="580672"/>
        </a:xfrm>
        <a:prstGeom prst="roundRect">
          <a:avLst>
            <a:gd name="adj" fmla="val 10000"/>
          </a:avLst>
        </a:prstGeom>
        <a:solidFill>
          <a:schemeClr val="accent1">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Predicted result</a:t>
          </a:r>
          <a:endParaRPr lang="en-IN" sz="1700" kern="1200" dirty="0"/>
        </a:p>
      </dsp:txBody>
      <dsp:txXfrm>
        <a:off x="870341" y="2662290"/>
        <a:ext cx="2232032" cy="546658"/>
      </dsp:txXfrm>
    </dsp:sp>
    <dsp:sp modelId="{65B4F144-F282-40EF-85CF-39AF1DBFC323}">
      <dsp:nvSpPr>
        <dsp:cNvPr id="0" name=""/>
        <dsp:cNvSpPr/>
      </dsp:nvSpPr>
      <dsp:spPr>
        <a:xfrm>
          <a:off x="2479380" y="424213"/>
          <a:ext cx="377436" cy="37743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564303" y="424213"/>
        <a:ext cx="207590" cy="284021"/>
      </dsp:txXfrm>
    </dsp:sp>
    <dsp:sp modelId="{97E39946-B48C-42AD-B62D-F69DFF9548C0}">
      <dsp:nvSpPr>
        <dsp:cNvPr id="0" name=""/>
        <dsp:cNvSpPr/>
      </dsp:nvSpPr>
      <dsp:spPr>
        <a:xfrm>
          <a:off x="2692713" y="1085534"/>
          <a:ext cx="377436" cy="37743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777636" y="1085534"/>
        <a:ext cx="207590" cy="284021"/>
      </dsp:txXfrm>
    </dsp:sp>
    <dsp:sp modelId="{0A6011AF-0361-49FE-91A2-3B0AEF1455B8}">
      <dsp:nvSpPr>
        <dsp:cNvPr id="0" name=""/>
        <dsp:cNvSpPr/>
      </dsp:nvSpPr>
      <dsp:spPr>
        <a:xfrm>
          <a:off x="2906047" y="1737177"/>
          <a:ext cx="377436" cy="37743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990970" y="1737177"/>
        <a:ext cx="207590" cy="284021"/>
      </dsp:txXfrm>
    </dsp:sp>
    <dsp:sp modelId="{76693D75-69E9-43F4-8B47-AAA6A80BB0B8}">
      <dsp:nvSpPr>
        <dsp:cNvPr id="0" name=""/>
        <dsp:cNvSpPr/>
      </dsp:nvSpPr>
      <dsp:spPr>
        <a:xfrm>
          <a:off x="3119381" y="2404950"/>
          <a:ext cx="377436" cy="377436"/>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204304" y="2404950"/>
        <a:ext cx="207590" cy="2840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b0906d0e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b0906d0e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b87ace34f_0_26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b87ace34f_0_26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b0906d0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b0906d0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b0906d0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b0906d0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bb87ace34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bb87ace34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bb87ace34f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bb87ace34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3"/>
        <p:cNvGrpSpPr/>
        <p:nvPr/>
      </p:nvGrpSpPr>
      <p:grpSpPr>
        <a:xfrm>
          <a:off x="0" y="0"/>
          <a:ext cx="0" cy="0"/>
          <a:chOff x="0" y="0"/>
          <a:chExt cx="0" cy="0"/>
        </a:xfrm>
      </p:grpSpPr>
      <p:sp>
        <p:nvSpPr>
          <p:cNvPr id="2264" name="Google Shape;2264;gbb87ace34f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bb87ace34f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72400" y="905454"/>
            <a:ext cx="4640700" cy="28041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a:endParaRPr/>
          </a:p>
        </p:txBody>
      </p:sp>
      <p:sp>
        <p:nvSpPr>
          <p:cNvPr id="10" name="Google Shape;10;p2"/>
          <p:cNvSpPr txBox="1">
            <a:spLocks noGrp="1"/>
          </p:cNvSpPr>
          <p:nvPr>
            <p:ph type="subTitle" idx="1"/>
          </p:nvPr>
        </p:nvSpPr>
        <p:spPr>
          <a:xfrm>
            <a:off x="948600" y="3825500"/>
            <a:ext cx="4283100" cy="371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a:endParaRPr/>
          </a:p>
        </p:txBody>
      </p:sp>
      <p:sp>
        <p:nvSpPr>
          <p:cNvPr id="11" name="Google Shape;11;p2"/>
          <p:cNvSpPr/>
          <p:nvPr/>
        </p:nvSpPr>
        <p:spPr>
          <a:xfrm rot="8100000">
            <a:off x="7569270" y="-591775"/>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100000">
            <a:off x="7072692" y="-158351"/>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899329" y="4056087"/>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8100000">
            <a:off x="-387431" y="3399477"/>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TITLE_ONLY_1_1">
    <p:bg>
      <p:bgPr>
        <a:blipFill>
          <a:blip r:embed="rId2">
            <a:alphaModFix/>
          </a:blip>
          <a:stretch>
            <a:fillRect/>
          </a:stretch>
        </a:blip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TITLE_1_1">
    <p:bg>
      <p:bgPr>
        <a:blipFill>
          <a:blip r:embed="rId2">
            <a:alphaModFix/>
          </a:blip>
          <a:stretch>
            <a:fillRect/>
          </a:stretch>
        </a:blip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4" name="Google Shape;2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4"/>
          <p:cNvSpPr/>
          <p:nvPr/>
        </p:nvSpPr>
        <p:spPr>
          <a:xfrm rot="2700000">
            <a:off x="7952397" y="-241774"/>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2700000">
            <a:off x="8256806" y="1056283"/>
            <a:ext cx="943988" cy="943988"/>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720000" y="1389600"/>
            <a:ext cx="4344000" cy="3179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Clr>
                <a:srgbClr val="FFFFFF"/>
              </a:buClr>
              <a:buSzPts val="1600"/>
              <a:buFont typeface="Red Hat Text"/>
              <a:buChar char="●"/>
              <a:defRPr/>
            </a:lvl1pPr>
            <a:lvl2pPr marL="914400" lvl="1" indent="-330200">
              <a:spcBef>
                <a:spcPts val="0"/>
              </a:spcBef>
              <a:spcAft>
                <a:spcPts val="0"/>
              </a:spcAft>
              <a:buClr>
                <a:srgbClr val="FFFFFF"/>
              </a:buClr>
              <a:buSzPts val="1600"/>
              <a:buFont typeface="Red Hat Text"/>
              <a:buChar char="○"/>
              <a:defRPr sz="1200"/>
            </a:lvl2pPr>
            <a:lvl3pPr marL="1371600" lvl="2" indent="-330200">
              <a:spcBef>
                <a:spcPts val="0"/>
              </a:spcBef>
              <a:spcAft>
                <a:spcPts val="0"/>
              </a:spcAft>
              <a:buClr>
                <a:srgbClr val="FFFFFF"/>
              </a:buClr>
              <a:buSzPts val="1600"/>
              <a:buFont typeface="Red Hat Text"/>
              <a:buChar char="■"/>
              <a:defRPr sz="1200"/>
            </a:lvl3pPr>
            <a:lvl4pPr marL="1828800" lvl="3" indent="-330200">
              <a:spcBef>
                <a:spcPts val="0"/>
              </a:spcBef>
              <a:spcAft>
                <a:spcPts val="0"/>
              </a:spcAft>
              <a:buClr>
                <a:srgbClr val="FFFFFF"/>
              </a:buClr>
              <a:buSzPts val="1600"/>
              <a:buFont typeface="Red Hat Text"/>
              <a:buChar char="●"/>
              <a:defRPr sz="1200"/>
            </a:lvl4pPr>
            <a:lvl5pPr marL="2286000" lvl="4" indent="-330200">
              <a:spcBef>
                <a:spcPts val="0"/>
              </a:spcBef>
              <a:spcAft>
                <a:spcPts val="0"/>
              </a:spcAft>
              <a:buClr>
                <a:srgbClr val="FFFFFF"/>
              </a:buClr>
              <a:buSzPts val="1600"/>
              <a:buFont typeface="Red Hat Text"/>
              <a:buChar char="○"/>
              <a:defRPr sz="1200"/>
            </a:lvl5pPr>
            <a:lvl6pPr marL="2743200" lvl="5" indent="-330200">
              <a:spcBef>
                <a:spcPts val="0"/>
              </a:spcBef>
              <a:spcAft>
                <a:spcPts val="0"/>
              </a:spcAft>
              <a:buClr>
                <a:srgbClr val="FFFFFF"/>
              </a:buClr>
              <a:buSzPts val="1600"/>
              <a:buFont typeface="Red Hat Text"/>
              <a:buChar char="■"/>
              <a:defRPr sz="1200"/>
            </a:lvl6pPr>
            <a:lvl7pPr marL="3200400" lvl="6" indent="-330200">
              <a:spcBef>
                <a:spcPts val="0"/>
              </a:spcBef>
              <a:spcAft>
                <a:spcPts val="0"/>
              </a:spcAft>
              <a:buClr>
                <a:srgbClr val="FFFFFF"/>
              </a:buClr>
              <a:buSzPts val="1600"/>
              <a:buFont typeface="Red Hat Text"/>
              <a:buChar char="●"/>
              <a:defRPr sz="1200"/>
            </a:lvl7pPr>
            <a:lvl8pPr marL="3657600" lvl="7" indent="-330200">
              <a:spcBef>
                <a:spcPts val="0"/>
              </a:spcBef>
              <a:spcAft>
                <a:spcPts val="0"/>
              </a:spcAft>
              <a:buClr>
                <a:srgbClr val="FFFFFF"/>
              </a:buClr>
              <a:buSzPts val="1600"/>
              <a:buFont typeface="Red Hat Text"/>
              <a:buChar char="○"/>
              <a:defRPr sz="1200"/>
            </a:lvl8pPr>
            <a:lvl9pPr marL="4114800" lvl="8" indent="-330200">
              <a:spcBef>
                <a:spcPts val="0"/>
              </a:spcBef>
              <a:spcAft>
                <a:spcPts val="0"/>
              </a:spcAft>
              <a:buClr>
                <a:srgbClr val="FFFFFF"/>
              </a:buClr>
              <a:buSzPts val="1600"/>
              <a:buFont typeface="Red Hat Text"/>
              <a:buChar char="■"/>
              <a:defRPr sz="1200"/>
            </a:lvl9pPr>
          </a:lstStyle>
          <a:p>
            <a:endParaRPr/>
          </a:p>
        </p:txBody>
      </p:sp>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 name="Google Shape;41;p7"/>
          <p:cNvSpPr/>
          <p:nvPr/>
        </p:nvSpPr>
        <p:spPr>
          <a:xfrm>
            <a:off x="-5254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8100000">
              <a:off x="7248573"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1"/>
          <p:cNvSpPr txBox="1">
            <a:spLocks noGrp="1"/>
          </p:cNvSpPr>
          <p:nvPr>
            <p:ph type="title" hasCustomPrompt="1"/>
          </p:nvPr>
        </p:nvSpPr>
        <p:spPr>
          <a:xfrm>
            <a:off x="962325" y="1779672"/>
            <a:ext cx="7219200" cy="103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a:spLocks noGrp="1"/>
          </p:cNvSpPr>
          <p:nvPr>
            <p:ph type="subTitle" idx="1"/>
          </p:nvPr>
        </p:nvSpPr>
        <p:spPr>
          <a:xfrm>
            <a:off x="1397200" y="3222975"/>
            <a:ext cx="6354600" cy="40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78" name="Google Shape;78;p11"/>
          <p:cNvSpPr/>
          <p:nvPr/>
        </p:nvSpPr>
        <p:spPr>
          <a:xfrm rot="-8100000" flipH="1">
            <a:off x="-654176" y="-234674"/>
            <a:ext cx="1918946" cy="191894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8100000" flipH="1">
            <a:off x="1197479" y="173098"/>
            <a:ext cx="878651" cy="878439"/>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429113" flipH="1">
            <a:off x="6291742" y="3516801"/>
            <a:ext cx="3375850" cy="2386519"/>
          </a:xfrm>
          <a:custGeom>
            <a:avLst/>
            <a:gdLst/>
            <a:ahLst/>
            <a:cxnLst/>
            <a:rect l="l" t="t" r="r" b="b"/>
            <a:pathLst>
              <a:path w="79790" h="65282" extrusionOk="0">
                <a:moveTo>
                  <a:pt x="0" y="15840"/>
                </a:moveTo>
                <a:lnTo>
                  <a:pt x="28864" y="0"/>
                </a:lnTo>
                <a:lnTo>
                  <a:pt x="51245" y="35755"/>
                </a:lnTo>
                <a:lnTo>
                  <a:pt x="57025" y="28864"/>
                </a:lnTo>
                <a:lnTo>
                  <a:pt x="79790" y="6528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1" name="Google Shape;81;p11"/>
          <p:cNvSpPr/>
          <p:nvPr/>
        </p:nvSpPr>
        <p:spPr>
          <a:xfrm rot="429113" flipH="1">
            <a:off x="6577342" y="3046455"/>
            <a:ext cx="3375850" cy="2870169"/>
          </a:xfrm>
          <a:custGeom>
            <a:avLst/>
            <a:gdLst/>
            <a:ahLst/>
            <a:cxnLst/>
            <a:rect l="l" t="t" r="r" b="b"/>
            <a:pathLst>
              <a:path w="79790" h="78512" extrusionOk="0">
                <a:moveTo>
                  <a:pt x="0" y="29070"/>
                </a:moveTo>
                <a:lnTo>
                  <a:pt x="42472" y="0"/>
                </a:lnTo>
                <a:lnTo>
                  <a:pt x="63796" y="51856"/>
                </a:lnTo>
                <a:lnTo>
                  <a:pt x="72035" y="32955"/>
                </a:lnTo>
                <a:lnTo>
                  <a:pt x="79790" y="78512"/>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82" name="Google Shape;82;p11"/>
          <p:cNvSpPr/>
          <p:nvPr/>
        </p:nvSpPr>
        <p:spPr>
          <a:xfrm rot="-8100000" flipH="1">
            <a:off x="7727877" y="74639"/>
            <a:ext cx="1794637" cy="1794213"/>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rot="-8100000" flipH="1">
            <a:off x="6757806" y="-77886"/>
            <a:ext cx="1307582" cy="1307370"/>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1"/>
          <p:cNvGrpSpPr/>
          <p:nvPr/>
        </p:nvGrpSpPr>
        <p:grpSpPr>
          <a:xfrm rot="-5400000" flipH="1">
            <a:off x="-866421" y="3272984"/>
            <a:ext cx="2196000" cy="2874159"/>
            <a:chOff x="7583692" y="-555803"/>
            <a:chExt cx="2196000" cy="2874159"/>
          </a:xfrm>
        </p:grpSpPr>
        <p:sp>
          <p:nvSpPr>
            <p:cNvPr id="85" name="Google Shape;85;p11"/>
            <p:cNvSpPr/>
            <p:nvPr/>
          </p:nvSpPr>
          <p:spPr>
            <a:xfrm rot="8100000">
              <a:off x="7905289"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8099496">
              <a:off x="7958592" y="572560"/>
              <a:ext cx="1446528" cy="1445892"/>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a:endParaRPr/>
          </a:p>
        </p:txBody>
      </p:sp>
      <p:sp>
        <p:nvSpPr>
          <p:cNvPr id="90" name="Google Shape;90;p13"/>
          <p:cNvSpPr txBox="1">
            <a:spLocks noGrp="1"/>
          </p:cNvSpPr>
          <p:nvPr>
            <p:ph type="title" idx="2" hasCustomPrompt="1"/>
          </p:nvPr>
        </p:nvSpPr>
        <p:spPr>
          <a:xfrm>
            <a:off x="49125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2" name="Google Shape;92;p1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3" name="Google Shape;93;p13"/>
          <p:cNvSpPr txBox="1">
            <a:spLocks noGrp="1"/>
          </p:cNvSpPr>
          <p:nvPr>
            <p:ph type="title" idx="4" hasCustomPrompt="1"/>
          </p:nvPr>
        </p:nvSpPr>
        <p:spPr>
          <a:xfrm>
            <a:off x="4709100" y="1681900"/>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5" name="Google Shape;95;p1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6" name="Google Shape;96;p13"/>
          <p:cNvSpPr txBox="1">
            <a:spLocks noGrp="1"/>
          </p:cNvSpPr>
          <p:nvPr>
            <p:ph type="title" idx="7" hasCustomPrompt="1"/>
          </p:nvPr>
        </p:nvSpPr>
        <p:spPr>
          <a:xfrm>
            <a:off x="49125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a:spLocks noGrp="1"/>
          </p:cNvSpPr>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98" name="Google Shape;98;p1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9" name="Google Shape;99;p13"/>
          <p:cNvSpPr txBox="1">
            <a:spLocks noGrp="1"/>
          </p:cNvSpPr>
          <p:nvPr>
            <p:ph type="title" idx="13" hasCustomPrompt="1"/>
          </p:nvPr>
        </p:nvSpPr>
        <p:spPr>
          <a:xfrm>
            <a:off x="4709100" y="3357275"/>
            <a:ext cx="1247700" cy="572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chemeClr val="dk2"/>
              </a:buClr>
              <a:buSzPts val="8000"/>
              <a:buNone/>
              <a:defRPr sz="5000">
                <a:solidFill>
                  <a:schemeClr val="accent6"/>
                </a:solidFill>
              </a:defRPr>
            </a:lvl1pPr>
            <a:lvl2pPr lvl="1" algn="ctr" rtl="0">
              <a:spcBef>
                <a:spcPts val="0"/>
              </a:spcBef>
              <a:spcAft>
                <a:spcPts val="0"/>
              </a:spcAft>
              <a:buClr>
                <a:schemeClr val="dk2"/>
              </a:buClr>
              <a:buSzPts val="8000"/>
              <a:buNone/>
              <a:defRPr sz="8000">
                <a:solidFill>
                  <a:schemeClr val="dk2"/>
                </a:solidFill>
              </a:defRPr>
            </a:lvl2pPr>
            <a:lvl3pPr lvl="2" algn="ctr" rtl="0">
              <a:spcBef>
                <a:spcPts val="0"/>
              </a:spcBef>
              <a:spcAft>
                <a:spcPts val="0"/>
              </a:spcAft>
              <a:buClr>
                <a:schemeClr val="dk2"/>
              </a:buClr>
              <a:buSzPts val="8000"/>
              <a:buNone/>
              <a:defRPr sz="8000">
                <a:solidFill>
                  <a:schemeClr val="dk2"/>
                </a:solidFill>
              </a:defRPr>
            </a:lvl3pPr>
            <a:lvl4pPr lvl="3" algn="ctr" rtl="0">
              <a:spcBef>
                <a:spcPts val="0"/>
              </a:spcBef>
              <a:spcAft>
                <a:spcPts val="0"/>
              </a:spcAft>
              <a:buClr>
                <a:schemeClr val="dk2"/>
              </a:buClr>
              <a:buSzPts val="8000"/>
              <a:buNone/>
              <a:defRPr sz="8000">
                <a:solidFill>
                  <a:schemeClr val="dk2"/>
                </a:solidFill>
              </a:defRPr>
            </a:lvl4pPr>
            <a:lvl5pPr lvl="4" algn="ctr" rtl="0">
              <a:spcBef>
                <a:spcPts val="0"/>
              </a:spcBef>
              <a:spcAft>
                <a:spcPts val="0"/>
              </a:spcAft>
              <a:buClr>
                <a:schemeClr val="dk2"/>
              </a:buClr>
              <a:buSzPts val="8000"/>
              <a:buNone/>
              <a:defRPr sz="8000">
                <a:solidFill>
                  <a:schemeClr val="dk2"/>
                </a:solidFill>
              </a:defRPr>
            </a:lvl5pPr>
            <a:lvl6pPr lvl="5" algn="ctr" rtl="0">
              <a:spcBef>
                <a:spcPts val="0"/>
              </a:spcBef>
              <a:spcAft>
                <a:spcPts val="0"/>
              </a:spcAft>
              <a:buClr>
                <a:schemeClr val="dk2"/>
              </a:buClr>
              <a:buSzPts val="8000"/>
              <a:buNone/>
              <a:defRPr sz="8000">
                <a:solidFill>
                  <a:schemeClr val="dk2"/>
                </a:solidFill>
              </a:defRPr>
            </a:lvl6pPr>
            <a:lvl7pPr lvl="6" algn="ctr" rtl="0">
              <a:spcBef>
                <a:spcPts val="0"/>
              </a:spcBef>
              <a:spcAft>
                <a:spcPts val="0"/>
              </a:spcAft>
              <a:buClr>
                <a:schemeClr val="dk2"/>
              </a:buClr>
              <a:buSzPts val="8000"/>
              <a:buNone/>
              <a:defRPr sz="8000">
                <a:solidFill>
                  <a:schemeClr val="dk2"/>
                </a:solidFill>
              </a:defRPr>
            </a:lvl7pPr>
            <a:lvl8pPr lvl="7" algn="ctr" rtl="0">
              <a:spcBef>
                <a:spcPts val="0"/>
              </a:spcBef>
              <a:spcAft>
                <a:spcPts val="0"/>
              </a:spcAft>
              <a:buClr>
                <a:schemeClr val="dk2"/>
              </a:buClr>
              <a:buSzPts val="8000"/>
              <a:buNone/>
              <a:defRPr sz="8000">
                <a:solidFill>
                  <a:schemeClr val="dk2"/>
                </a:solidFill>
              </a:defRPr>
            </a:lvl8pPr>
            <a:lvl9pPr lvl="8" algn="ctr" rtl="0">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a:spLocks noGrp="1"/>
          </p:cNvSpPr>
          <p:nvPr>
            <p:ph type="subTitle" idx="14"/>
          </p:nvPr>
        </p:nvSpPr>
        <p:spPr>
          <a:xfrm>
            <a:off x="6023200" y="3406775"/>
            <a:ext cx="2663400" cy="4737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a:endParaRPr/>
          </a:p>
        </p:txBody>
      </p:sp>
      <p:sp>
        <p:nvSpPr>
          <p:cNvPr id="101" name="Google Shape;101;p13"/>
          <p:cNvSpPr txBox="1">
            <a:spLocks noGrp="1"/>
          </p:cNvSpPr>
          <p:nvPr>
            <p:ph type="subTitle" idx="15"/>
          </p:nvPr>
        </p:nvSpPr>
        <p:spPr>
          <a:xfrm>
            <a:off x="6023200" y="3993300"/>
            <a:ext cx="26634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2" name="Google Shape;102;p13"/>
          <p:cNvSpPr/>
          <p:nvPr/>
        </p:nvSpPr>
        <p:spPr>
          <a:xfrm rot="8100000">
            <a:off x="8090464" y="-234206"/>
            <a:ext cx="1552806" cy="1552806"/>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8100000">
            <a:off x="7433748" y="95742"/>
            <a:ext cx="711067" cy="710854"/>
          </a:xfrm>
          <a:prstGeom prst="rect">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6281300" y="-9932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105" name="Google Shape;105;p13"/>
          <p:cNvSpPr/>
          <p:nvPr/>
        </p:nvSpPr>
        <p:spPr>
          <a:xfrm>
            <a:off x="-596750" y="3357275"/>
            <a:ext cx="3338150" cy="2789350"/>
          </a:xfrm>
          <a:custGeom>
            <a:avLst/>
            <a:gdLst/>
            <a:ahLst/>
            <a:cxnLst/>
            <a:rect l="l" t="t" r="r" b="b"/>
            <a:pathLst>
              <a:path w="133526" h="111574" extrusionOk="0">
                <a:moveTo>
                  <a:pt x="0" y="0"/>
                </a:moveTo>
                <a:lnTo>
                  <a:pt x="58419" y="58418"/>
                </a:lnTo>
                <a:lnTo>
                  <a:pt x="69822" y="47016"/>
                </a:lnTo>
                <a:lnTo>
                  <a:pt x="133526" y="111574"/>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SECTION_HEADER_1_1">
    <p:bg>
      <p:bgPr>
        <a:blipFill>
          <a:blip r:embed="rId2">
            <a:alphaModFix/>
          </a:blip>
          <a:stretch>
            <a:fillRect/>
          </a:stretch>
        </a:blipFill>
        <a:effectLst/>
      </p:bgPr>
    </p:bg>
    <p:spTree>
      <p:nvGrpSpPr>
        <p:cNvPr id="1" name="Shape 2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ONE_COLUMN_TEXT_1_2">
    <p:bg>
      <p:bgPr>
        <a:blipFill>
          <a:blip r:embed="rId2">
            <a:alphaModFix/>
          </a:blip>
          <a:stretch>
            <a:fillRect/>
          </a:stretch>
        </a:blipFill>
        <a:effectLst/>
      </p:bgPr>
    </p:bg>
    <p:spTree>
      <p:nvGrpSpPr>
        <p:cNvPr id="1" name="Shape 2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7" r:id="rId5"/>
    <p:sldLayoutId id="2147483658" r:id="rId6"/>
    <p:sldLayoutId id="2147483659"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9" name="Google Shape;239;p31"/>
          <p:cNvGrpSpPr/>
          <p:nvPr/>
        </p:nvGrpSpPr>
        <p:grpSpPr>
          <a:xfrm>
            <a:off x="2334425" y="-106550"/>
            <a:ext cx="6847883" cy="5279450"/>
            <a:chOff x="2334425" y="-106550"/>
            <a:chExt cx="6847883" cy="5279450"/>
          </a:xfrm>
        </p:grpSpPr>
        <p:sp>
          <p:nvSpPr>
            <p:cNvPr id="240" name="Google Shape;240;p31"/>
            <p:cNvSpPr/>
            <p:nvPr/>
          </p:nvSpPr>
          <p:spPr>
            <a:xfrm>
              <a:off x="4431600" y="-106550"/>
              <a:ext cx="1334450" cy="2492200"/>
            </a:xfrm>
            <a:custGeom>
              <a:avLst/>
              <a:gdLst/>
              <a:ahLst/>
              <a:cxnLst/>
              <a:rect l="l" t="t" r="r" b="b"/>
              <a:pathLst>
                <a:path w="53378" h="99688" extrusionOk="0">
                  <a:moveTo>
                    <a:pt x="49084" y="67619"/>
                  </a:moveTo>
                  <a:lnTo>
                    <a:pt x="7727" y="0"/>
                  </a:lnTo>
                  <a:lnTo>
                    <a:pt x="0" y="4451"/>
                  </a:lnTo>
                  <a:lnTo>
                    <a:pt x="53378" y="99688"/>
                  </a:lnTo>
                  <a:close/>
                </a:path>
              </a:pathLst>
            </a:custGeom>
            <a:solidFill>
              <a:schemeClr val="accent1"/>
            </a:solidFill>
            <a:ln>
              <a:noFill/>
            </a:ln>
          </p:spPr>
        </p:sp>
        <p:sp>
          <p:nvSpPr>
            <p:cNvPr id="241" name="Google Shape;241;p31"/>
            <p:cNvSpPr/>
            <p:nvPr/>
          </p:nvSpPr>
          <p:spPr>
            <a:xfrm>
              <a:off x="7839884" y="3549654"/>
              <a:ext cx="938135" cy="889697"/>
            </a:xfrm>
            <a:custGeom>
              <a:avLst/>
              <a:gdLst/>
              <a:ahLst/>
              <a:cxnLst/>
              <a:rect l="l" t="t" r="r" b="b"/>
              <a:pathLst>
                <a:path w="23067" h="21876" extrusionOk="0">
                  <a:moveTo>
                    <a:pt x="23066" y="1"/>
                  </a:moveTo>
                  <a:lnTo>
                    <a:pt x="0" y="16874"/>
                  </a:lnTo>
                  <a:lnTo>
                    <a:pt x="22939" y="21875"/>
                  </a:lnTo>
                  <a:lnTo>
                    <a:pt x="23066"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009130" y="532875"/>
              <a:ext cx="3667580" cy="3676243"/>
            </a:xfrm>
            <a:custGeom>
              <a:avLst/>
              <a:gdLst/>
              <a:ahLst/>
              <a:cxnLst/>
              <a:rect l="l" t="t" r="r" b="b"/>
              <a:pathLst>
                <a:path w="90179" h="90392" extrusionOk="0">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6409317" y="2870302"/>
              <a:ext cx="381729" cy="485559"/>
            </a:xfrm>
            <a:custGeom>
              <a:avLst/>
              <a:gdLst/>
              <a:ahLst/>
              <a:cxnLst/>
              <a:rect l="l" t="t" r="r" b="b"/>
              <a:pathLst>
                <a:path w="9386" h="11939" extrusionOk="0">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6463001" y="933515"/>
              <a:ext cx="324587" cy="472545"/>
            </a:xfrm>
            <a:custGeom>
              <a:avLst/>
              <a:gdLst/>
              <a:ahLst/>
              <a:cxnLst/>
              <a:rect l="l" t="t" r="r" b="b"/>
              <a:pathLst>
                <a:path w="7981" h="11619" extrusionOk="0">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6509731" y="1246796"/>
              <a:ext cx="289977" cy="604112"/>
            </a:xfrm>
            <a:custGeom>
              <a:avLst/>
              <a:gdLst/>
              <a:ahLst/>
              <a:cxnLst/>
              <a:rect l="l" t="t" r="r" b="b"/>
              <a:pathLst>
                <a:path w="7130" h="14854" extrusionOk="0">
                  <a:moveTo>
                    <a:pt x="639" y="1"/>
                  </a:moveTo>
                  <a:lnTo>
                    <a:pt x="0" y="14620"/>
                  </a:lnTo>
                  <a:lnTo>
                    <a:pt x="7129" y="14853"/>
                  </a:lnTo>
                  <a:lnTo>
                    <a:pt x="6597"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6607543" y="944822"/>
              <a:ext cx="23385" cy="97811"/>
            </a:xfrm>
            <a:custGeom>
              <a:avLst/>
              <a:gdLst/>
              <a:ahLst/>
              <a:cxnLst/>
              <a:rect l="l" t="t" r="r" b="b"/>
              <a:pathLst>
                <a:path w="575" h="2405" extrusionOk="0">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6651629" y="943073"/>
              <a:ext cx="25175" cy="96998"/>
            </a:xfrm>
            <a:custGeom>
              <a:avLst/>
              <a:gdLst/>
              <a:ahLst/>
              <a:cxnLst/>
              <a:rect l="l" t="t" r="r" b="b"/>
              <a:pathLst>
                <a:path w="619" h="2385" extrusionOk="0">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6698359" y="951736"/>
              <a:ext cx="20010" cy="88335"/>
            </a:xfrm>
            <a:custGeom>
              <a:avLst/>
              <a:gdLst/>
              <a:ahLst/>
              <a:cxnLst/>
              <a:rect l="l" t="t" r="r" b="b"/>
              <a:pathLst>
                <a:path w="492" h="2172" extrusionOk="0">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090871" y="1721131"/>
              <a:ext cx="724414" cy="659342"/>
            </a:xfrm>
            <a:custGeom>
              <a:avLst/>
              <a:gdLst/>
              <a:ahLst/>
              <a:cxnLst/>
              <a:rect l="l" t="t" r="r" b="b"/>
              <a:pathLst>
                <a:path w="17812" h="16212" extrusionOk="0">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304632" y="2069835"/>
              <a:ext cx="347037" cy="129859"/>
            </a:xfrm>
            <a:custGeom>
              <a:avLst/>
              <a:gdLst/>
              <a:ahLst/>
              <a:cxnLst/>
              <a:rect l="l" t="t" r="r" b="b"/>
              <a:pathLst>
                <a:path w="8533" h="3193" extrusionOk="0">
                  <a:moveTo>
                    <a:pt x="1" y="0"/>
                  </a:moveTo>
                  <a:lnTo>
                    <a:pt x="6831" y="3192"/>
                  </a:lnTo>
                  <a:lnTo>
                    <a:pt x="8533" y="787"/>
                  </a:lnTo>
                  <a:lnTo>
                    <a:pt x="1"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224146" y="2026684"/>
              <a:ext cx="797091" cy="800386"/>
            </a:xfrm>
            <a:custGeom>
              <a:avLst/>
              <a:gdLst/>
              <a:ahLst/>
              <a:cxnLst/>
              <a:rect l="l" t="t" r="r" b="b"/>
              <a:pathLst>
                <a:path w="19599" h="19680" extrusionOk="0">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6566832" y="2021072"/>
              <a:ext cx="1064497" cy="1130992"/>
            </a:xfrm>
            <a:custGeom>
              <a:avLst/>
              <a:gdLst/>
              <a:ahLst/>
              <a:cxnLst/>
              <a:rect l="l" t="t" r="r" b="b"/>
              <a:pathLst>
                <a:path w="26174" h="27809" extrusionOk="0">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8053605" y="1886373"/>
              <a:ext cx="456114" cy="237147"/>
            </a:xfrm>
            <a:custGeom>
              <a:avLst/>
              <a:gdLst/>
              <a:ahLst/>
              <a:cxnLst/>
              <a:rect l="l" t="t" r="r" b="b"/>
              <a:pathLst>
                <a:path w="11215" h="5831" extrusionOk="0">
                  <a:moveTo>
                    <a:pt x="8789" y="0"/>
                  </a:moveTo>
                  <a:lnTo>
                    <a:pt x="0" y="1703"/>
                  </a:lnTo>
                  <a:lnTo>
                    <a:pt x="3277" y="5831"/>
                  </a:lnTo>
                  <a:lnTo>
                    <a:pt x="11215" y="4299"/>
                  </a:lnTo>
                  <a:lnTo>
                    <a:pt x="87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8411054" y="1514242"/>
              <a:ext cx="244061" cy="559090"/>
            </a:xfrm>
            <a:custGeom>
              <a:avLst/>
              <a:gdLst/>
              <a:ahLst/>
              <a:cxnLst/>
              <a:rect l="l" t="t" r="r" b="b"/>
              <a:pathLst>
                <a:path w="6001" h="13747" extrusionOk="0">
                  <a:moveTo>
                    <a:pt x="1170" y="1"/>
                  </a:moveTo>
                  <a:lnTo>
                    <a:pt x="0" y="9150"/>
                  </a:lnTo>
                  <a:lnTo>
                    <a:pt x="1745" y="13747"/>
                  </a:lnTo>
                  <a:lnTo>
                    <a:pt x="6001" y="13129"/>
                  </a:lnTo>
                  <a:lnTo>
                    <a:pt x="117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8458597" y="1493460"/>
              <a:ext cx="255367" cy="554739"/>
            </a:xfrm>
            <a:custGeom>
              <a:avLst/>
              <a:gdLst/>
              <a:ahLst/>
              <a:cxnLst/>
              <a:rect l="l" t="t" r="r" b="b"/>
              <a:pathLst>
                <a:path w="6279" h="13640" extrusionOk="0">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21425" y="1733169"/>
              <a:ext cx="31194" cy="41565"/>
            </a:xfrm>
            <a:custGeom>
              <a:avLst/>
              <a:gdLst/>
              <a:ahLst/>
              <a:cxnLst/>
              <a:rect l="l" t="t" r="r" b="b"/>
              <a:pathLst>
                <a:path w="767" h="1022" extrusionOk="0">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8413616" y="1805033"/>
              <a:ext cx="29445" cy="38921"/>
            </a:xfrm>
            <a:custGeom>
              <a:avLst/>
              <a:gdLst/>
              <a:ahLst/>
              <a:cxnLst/>
              <a:rect l="l" t="t" r="r" b="b"/>
              <a:pathLst>
                <a:path w="724" h="957" extrusionOk="0">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7395076" y="1853471"/>
              <a:ext cx="970102" cy="527937"/>
            </a:xfrm>
            <a:custGeom>
              <a:avLst/>
              <a:gdLst/>
              <a:ahLst/>
              <a:cxnLst/>
              <a:rect l="l" t="t" r="r" b="b"/>
              <a:pathLst>
                <a:path w="23853" h="12981" extrusionOk="0">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8167847" y="2844314"/>
              <a:ext cx="326295" cy="400762"/>
            </a:xfrm>
            <a:custGeom>
              <a:avLst/>
              <a:gdLst/>
              <a:ahLst/>
              <a:cxnLst/>
              <a:rect l="l" t="t" r="r" b="b"/>
              <a:pathLst>
                <a:path w="8023" h="9854" extrusionOk="0">
                  <a:moveTo>
                    <a:pt x="681" y="1"/>
                  </a:moveTo>
                  <a:lnTo>
                    <a:pt x="0" y="5235"/>
                  </a:lnTo>
                  <a:lnTo>
                    <a:pt x="6639" y="9854"/>
                  </a:lnTo>
                  <a:lnTo>
                    <a:pt x="8023" y="5130"/>
                  </a:lnTo>
                  <a:lnTo>
                    <a:pt x="68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8410159" y="2827029"/>
              <a:ext cx="384250" cy="513255"/>
            </a:xfrm>
            <a:custGeom>
              <a:avLst/>
              <a:gdLst/>
              <a:ahLst/>
              <a:cxnLst/>
              <a:rect l="l" t="t" r="r" b="b"/>
              <a:pathLst>
                <a:path w="9448" h="12620" extrusionOk="0">
                  <a:moveTo>
                    <a:pt x="9448" y="0"/>
                  </a:moveTo>
                  <a:lnTo>
                    <a:pt x="2065" y="5555"/>
                  </a:lnTo>
                  <a:lnTo>
                    <a:pt x="0" y="10001"/>
                  </a:lnTo>
                  <a:lnTo>
                    <a:pt x="3384" y="12619"/>
                  </a:lnTo>
                  <a:lnTo>
                    <a:pt x="9448"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8547786" y="2827029"/>
              <a:ext cx="302015" cy="541765"/>
            </a:xfrm>
            <a:custGeom>
              <a:avLst/>
              <a:gdLst/>
              <a:ahLst/>
              <a:cxnLst/>
              <a:rect l="l" t="t" r="r" b="b"/>
              <a:pathLst>
                <a:path w="7426" h="13321" extrusionOk="0">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8602243" y="2954286"/>
              <a:ext cx="10452" cy="51041"/>
            </a:xfrm>
            <a:custGeom>
              <a:avLst/>
              <a:gdLst/>
              <a:ahLst/>
              <a:cxnLst/>
              <a:rect l="l" t="t" r="r" b="b"/>
              <a:pathLst>
                <a:path w="257" h="1255" extrusionOk="0">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8546037" y="2998372"/>
              <a:ext cx="9517" cy="47665"/>
            </a:xfrm>
            <a:custGeom>
              <a:avLst/>
              <a:gdLst/>
              <a:ahLst/>
              <a:cxnLst/>
              <a:rect l="l" t="t" r="r" b="b"/>
              <a:pathLst>
                <a:path w="234" h="1172" extrusionOk="0">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334425" y="-83250"/>
              <a:ext cx="6847883" cy="5256150"/>
            </a:xfrm>
            <a:custGeom>
              <a:avLst/>
              <a:gdLst/>
              <a:ahLst/>
              <a:cxnLst/>
              <a:rect l="l" t="t" r="r" b="b"/>
              <a:pathLst>
                <a:path w="304655" h="210246" extrusionOk="0">
                  <a:moveTo>
                    <a:pt x="0" y="0"/>
                  </a:moveTo>
                  <a:lnTo>
                    <a:pt x="117390" y="65527"/>
                  </a:lnTo>
                  <a:lnTo>
                    <a:pt x="156210" y="136023"/>
                  </a:lnTo>
                  <a:lnTo>
                    <a:pt x="239749" y="156830"/>
                  </a:lnTo>
                  <a:lnTo>
                    <a:pt x="304655" y="210246"/>
                  </a:lnTo>
                </a:path>
              </a:pathLst>
            </a:custGeom>
            <a:noFill/>
            <a:ln w="9525" cap="flat" cmpd="sng">
              <a:solidFill>
                <a:schemeClr val="accent6"/>
              </a:solidFill>
              <a:prstDash val="solid"/>
              <a:round/>
              <a:headEnd type="none" w="med" len="med"/>
              <a:tailEnd type="none" w="med" len="med"/>
            </a:ln>
            <a:effectLst>
              <a:outerShdw blurRad="57150" algn="bl" rotWithShape="0">
                <a:schemeClr val="accent6"/>
              </a:outerShdw>
            </a:effectLst>
          </p:spPr>
        </p:sp>
        <p:sp>
          <p:nvSpPr>
            <p:cNvPr id="265" name="Google Shape;265;p31"/>
            <p:cNvSpPr/>
            <p:nvPr/>
          </p:nvSpPr>
          <p:spPr>
            <a:xfrm>
              <a:off x="6483906" y="2398286"/>
              <a:ext cx="1301440" cy="834711"/>
            </a:xfrm>
            <a:custGeom>
              <a:avLst/>
              <a:gdLst/>
              <a:ahLst/>
              <a:cxnLst/>
              <a:rect l="l" t="t" r="r" b="b"/>
              <a:pathLst>
                <a:path w="32000" h="20524" extrusionOk="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7445263" y="2422891"/>
              <a:ext cx="934678" cy="805713"/>
            </a:xfrm>
            <a:custGeom>
              <a:avLst/>
              <a:gdLst/>
              <a:ahLst/>
              <a:cxnLst/>
              <a:rect l="l" t="t" r="r" b="b"/>
              <a:pathLst>
                <a:path w="22982" h="19811" extrusionOk="0">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5762908" y="2172517"/>
              <a:ext cx="541765" cy="783182"/>
            </a:xfrm>
            <a:custGeom>
              <a:avLst/>
              <a:gdLst/>
              <a:ahLst/>
              <a:cxnLst/>
              <a:rect l="l" t="t" r="r" b="b"/>
              <a:pathLst>
                <a:path w="13321" h="19257" extrusionOk="0">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5947224" y="3596262"/>
              <a:ext cx="438829" cy="366193"/>
            </a:xfrm>
            <a:custGeom>
              <a:avLst/>
              <a:gdLst/>
              <a:ahLst/>
              <a:cxnLst/>
              <a:rect l="l" t="t" r="r" b="b"/>
              <a:pathLst>
                <a:path w="10790" h="9004" extrusionOk="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5936813" y="3252803"/>
              <a:ext cx="337561" cy="446679"/>
            </a:xfrm>
            <a:custGeom>
              <a:avLst/>
              <a:gdLst/>
              <a:ahLst/>
              <a:cxnLst/>
              <a:rect l="l" t="t" r="r" b="b"/>
              <a:pathLst>
                <a:path w="8300" h="10983" extrusionOk="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5780233" y="2778551"/>
              <a:ext cx="388561" cy="638722"/>
            </a:xfrm>
            <a:custGeom>
              <a:avLst/>
              <a:gdLst/>
              <a:ahLst/>
              <a:cxnLst/>
              <a:rect l="l" t="t" r="r" b="b"/>
              <a:pathLst>
                <a:path w="9554" h="15705" extrusionOk="0">
                  <a:moveTo>
                    <a:pt x="7022" y="1"/>
                  </a:moveTo>
                  <a:lnTo>
                    <a:pt x="0" y="1320"/>
                  </a:lnTo>
                  <a:lnTo>
                    <a:pt x="3745" y="15704"/>
                  </a:lnTo>
                  <a:lnTo>
                    <a:pt x="9553" y="14407"/>
                  </a:lnTo>
                  <a:lnTo>
                    <a:pt x="7022" y="1"/>
                  </a:ln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6132395" y="3620623"/>
              <a:ext cx="31194" cy="54538"/>
            </a:xfrm>
            <a:custGeom>
              <a:avLst/>
              <a:gdLst/>
              <a:ahLst/>
              <a:cxnLst/>
              <a:rect l="l" t="t" r="r" b="b"/>
              <a:pathLst>
                <a:path w="767" h="1341" extrusionOk="0">
                  <a:moveTo>
                    <a:pt x="1" y="1"/>
                  </a:moveTo>
                  <a:cubicBezTo>
                    <a:pt x="150" y="681"/>
                    <a:pt x="746" y="1340"/>
                    <a:pt x="767" y="1340"/>
                  </a:cubicBezTo>
                  <a:cubicBezTo>
                    <a:pt x="767" y="1340"/>
                    <a:pt x="171" y="659"/>
                    <a:pt x="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6090017" y="3628879"/>
              <a:ext cx="31194" cy="54945"/>
            </a:xfrm>
            <a:custGeom>
              <a:avLst/>
              <a:gdLst/>
              <a:ahLst/>
              <a:cxnLst/>
              <a:rect l="l" t="t" r="r" b="b"/>
              <a:pathLst>
                <a:path w="767" h="1351" extrusionOk="0">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041579" y="3633556"/>
              <a:ext cx="31194" cy="54620"/>
            </a:xfrm>
            <a:custGeom>
              <a:avLst/>
              <a:gdLst/>
              <a:ahLst/>
              <a:cxnLst/>
              <a:rect l="l" t="t" r="r" b="b"/>
              <a:pathLst>
                <a:path w="767" h="1343" extrusionOk="0">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032916" y="2024813"/>
              <a:ext cx="836867" cy="846424"/>
            </a:xfrm>
            <a:custGeom>
              <a:avLst/>
              <a:gdLst/>
              <a:ahLst/>
              <a:cxnLst/>
              <a:rect l="l" t="t" r="r" b="b"/>
              <a:pathLst>
                <a:path w="20577" h="20812" extrusionOk="0">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249280" y="2075854"/>
              <a:ext cx="83943" cy="71010"/>
            </a:xfrm>
            <a:custGeom>
              <a:avLst/>
              <a:gdLst/>
              <a:ahLst/>
              <a:cxnLst/>
              <a:rect l="l" t="t" r="r" b="b"/>
              <a:pathLst>
                <a:path w="2064" h="1746" extrusionOk="0">
                  <a:moveTo>
                    <a:pt x="0" y="1"/>
                  </a:moveTo>
                  <a:lnTo>
                    <a:pt x="318" y="1745"/>
                  </a:lnTo>
                  <a:lnTo>
                    <a:pt x="2063" y="1470"/>
                  </a:lnTo>
                  <a:lnTo>
                    <a:pt x="1362" y="128"/>
                  </a:lnTo>
                  <a:lnTo>
                    <a:pt x="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6293367" y="1699453"/>
              <a:ext cx="880180" cy="534322"/>
            </a:xfrm>
            <a:custGeom>
              <a:avLst/>
              <a:gdLst/>
              <a:ahLst/>
              <a:cxnLst/>
              <a:rect l="l" t="t" r="r" b="b"/>
              <a:pathLst>
                <a:path w="21642" h="13138" extrusionOk="0">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5929899" y="2122584"/>
              <a:ext cx="838656" cy="1233277"/>
            </a:xfrm>
            <a:custGeom>
              <a:avLst/>
              <a:gdLst/>
              <a:ahLst/>
              <a:cxnLst/>
              <a:rect l="l" t="t" r="r" b="b"/>
              <a:pathLst>
                <a:path w="20621" h="30324" extrusionOk="0">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6057969" y="2126936"/>
              <a:ext cx="446597" cy="345329"/>
            </a:xfrm>
            <a:custGeom>
              <a:avLst/>
              <a:gdLst/>
              <a:ahLst/>
              <a:cxnLst/>
              <a:rect l="l" t="t" r="r" b="b"/>
              <a:pathLst>
                <a:path w="10981" h="8491" extrusionOk="0">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6147158" y="2558729"/>
              <a:ext cx="109890" cy="257116"/>
            </a:xfrm>
            <a:custGeom>
              <a:avLst/>
              <a:gdLst/>
              <a:ahLst/>
              <a:cxnLst/>
              <a:rect l="l" t="t" r="r" b="b"/>
              <a:pathLst>
                <a:path w="2702" h="6322" extrusionOk="0">
                  <a:moveTo>
                    <a:pt x="1212" y="1"/>
                  </a:moveTo>
                  <a:lnTo>
                    <a:pt x="0" y="2662"/>
                  </a:lnTo>
                  <a:lnTo>
                    <a:pt x="2702" y="6322"/>
                  </a:lnTo>
                  <a:lnTo>
                    <a:pt x="2702" y="6322"/>
                  </a:lnTo>
                  <a:lnTo>
                    <a:pt x="1212"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937708" y="1837894"/>
              <a:ext cx="311614" cy="284731"/>
            </a:xfrm>
            <a:custGeom>
              <a:avLst/>
              <a:gdLst/>
              <a:ahLst/>
              <a:cxnLst/>
              <a:rect l="l" t="t" r="r" b="b"/>
              <a:pathLst>
                <a:path w="7662" h="7001" extrusionOk="0">
                  <a:moveTo>
                    <a:pt x="1" y="1"/>
                  </a:moveTo>
                  <a:lnTo>
                    <a:pt x="2980" y="7001"/>
                  </a:lnTo>
                  <a:lnTo>
                    <a:pt x="7661" y="5852"/>
                  </a:lnTo>
                  <a:lnTo>
                    <a:pt x="4660" y="299"/>
                  </a:lnTo>
                  <a:lnTo>
                    <a:pt x="1"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027710" y="1857782"/>
              <a:ext cx="154099" cy="93500"/>
            </a:xfrm>
            <a:custGeom>
              <a:avLst/>
              <a:gdLst/>
              <a:ahLst/>
              <a:cxnLst/>
              <a:rect l="l" t="t" r="r" b="b"/>
              <a:pathLst>
                <a:path w="3789" h="2299" extrusionOk="0">
                  <a:moveTo>
                    <a:pt x="2554" y="0"/>
                  </a:moveTo>
                  <a:lnTo>
                    <a:pt x="1" y="576"/>
                  </a:lnTo>
                  <a:lnTo>
                    <a:pt x="3788" y="2298"/>
                  </a:lnTo>
                  <a:lnTo>
                    <a:pt x="2554"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14429" y="1484716"/>
              <a:ext cx="539162" cy="406903"/>
            </a:xfrm>
            <a:custGeom>
              <a:avLst/>
              <a:gdLst/>
              <a:ahLst/>
              <a:cxnLst/>
              <a:rect l="l" t="t" r="r" b="b"/>
              <a:pathLst>
                <a:path w="13257" h="10005" extrusionOk="0">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107342" y="1591231"/>
              <a:ext cx="102163" cy="88295"/>
            </a:xfrm>
            <a:custGeom>
              <a:avLst/>
              <a:gdLst/>
              <a:ahLst/>
              <a:cxnLst/>
              <a:rect l="l" t="t" r="r" b="b"/>
              <a:pathLst>
                <a:path w="2512" h="2171" extrusionOk="0">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6038935" y="1603269"/>
              <a:ext cx="63730" cy="62062"/>
            </a:xfrm>
            <a:custGeom>
              <a:avLst/>
              <a:gdLst/>
              <a:ahLst/>
              <a:cxnLst/>
              <a:rect l="l" t="t" r="r" b="b"/>
              <a:pathLst>
                <a:path w="1567" h="1526" extrusionOk="0">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6050242" y="1600788"/>
              <a:ext cx="70969" cy="49373"/>
            </a:xfrm>
            <a:custGeom>
              <a:avLst/>
              <a:gdLst/>
              <a:ahLst/>
              <a:cxnLst/>
              <a:rect l="l" t="t" r="r" b="b"/>
              <a:pathLst>
                <a:path w="1745" h="1214" extrusionOk="0">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6049306" y="1595582"/>
              <a:ext cx="15617" cy="67553"/>
            </a:xfrm>
            <a:custGeom>
              <a:avLst/>
              <a:gdLst/>
              <a:ahLst/>
              <a:cxnLst/>
              <a:rect l="l" t="t" r="r" b="b"/>
              <a:pathLst>
                <a:path w="384" h="1661" extrusionOk="0">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6165297" y="1698193"/>
              <a:ext cx="21718" cy="19115"/>
            </a:xfrm>
            <a:custGeom>
              <a:avLst/>
              <a:gdLst/>
              <a:ahLst/>
              <a:cxnLst/>
              <a:rect l="l" t="t" r="r" b="b"/>
              <a:pathLst>
                <a:path w="534" h="470" extrusionOk="0">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5967966" y="1540312"/>
              <a:ext cx="51976" cy="92118"/>
            </a:xfrm>
            <a:custGeom>
              <a:avLst/>
              <a:gdLst/>
              <a:ahLst/>
              <a:cxnLst/>
              <a:rect l="l" t="t" r="r" b="b"/>
              <a:pathLst>
                <a:path w="1278" h="2265" extrusionOk="0">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646958" y="1462022"/>
              <a:ext cx="362614" cy="475392"/>
            </a:xfrm>
            <a:custGeom>
              <a:avLst/>
              <a:gdLst/>
              <a:ahLst/>
              <a:cxnLst/>
              <a:rect l="l" t="t" r="r" b="b"/>
              <a:pathLst>
                <a:path w="8916" h="11689" extrusionOk="0">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873693" y="1746224"/>
              <a:ext cx="128111" cy="113795"/>
            </a:xfrm>
            <a:custGeom>
              <a:avLst/>
              <a:gdLst/>
              <a:ahLst/>
              <a:cxnLst/>
              <a:rect l="l" t="t" r="r" b="b"/>
              <a:pathLst>
                <a:path w="3150" h="2798" extrusionOk="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916966" y="1791164"/>
              <a:ext cx="55393" cy="11266"/>
            </a:xfrm>
            <a:custGeom>
              <a:avLst/>
              <a:gdLst/>
              <a:ahLst/>
              <a:cxnLst/>
              <a:rect l="l" t="t" r="r" b="b"/>
              <a:pathLst>
                <a:path w="1362" h="277" extrusionOk="0">
                  <a:moveTo>
                    <a:pt x="1340" y="1"/>
                  </a:moveTo>
                  <a:lnTo>
                    <a:pt x="0" y="256"/>
                  </a:lnTo>
                  <a:lnTo>
                    <a:pt x="0" y="277"/>
                  </a:lnTo>
                  <a:lnTo>
                    <a:pt x="1340" y="21"/>
                  </a:lnTo>
                  <a:cubicBezTo>
                    <a:pt x="1362" y="21"/>
                    <a:pt x="1362" y="1"/>
                    <a:pt x="1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5457395" y="3606917"/>
              <a:ext cx="1196023" cy="935898"/>
            </a:xfrm>
            <a:custGeom>
              <a:avLst/>
              <a:gdLst/>
              <a:ahLst/>
              <a:cxnLst/>
              <a:rect l="l" t="t" r="r" b="b"/>
              <a:pathLst>
                <a:path w="29408" h="23012" extrusionOk="0">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1"/>
          <p:cNvSpPr txBox="1">
            <a:spLocks noGrp="1"/>
          </p:cNvSpPr>
          <p:nvPr>
            <p:ph type="ctrTitle"/>
          </p:nvPr>
        </p:nvSpPr>
        <p:spPr>
          <a:xfrm>
            <a:off x="387596" y="509910"/>
            <a:ext cx="4780392" cy="25428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STOCK price PREDICTION</a:t>
            </a:r>
            <a:endParaRPr dirty="0"/>
          </a:p>
        </p:txBody>
      </p:sp>
      <p:sp>
        <p:nvSpPr>
          <p:cNvPr id="295" name="Google Shape;295;p31"/>
          <p:cNvSpPr txBox="1">
            <a:spLocks noGrp="1"/>
          </p:cNvSpPr>
          <p:nvPr>
            <p:ph type="subTitle" idx="1"/>
          </p:nvPr>
        </p:nvSpPr>
        <p:spPr>
          <a:xfrm>
            <a:off x="593571" y="3596262"/>
            <a:ext cx="5006617" cy="14169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Presented By : Sahil Raza(22BCT10012)</a:t>
            </a:r>
          </a:p>
          <a:p>
            <a:pPr marL="0" lvl="0" indent="0" algn="l" rtl="0">
              <a:spcBef>
                <a:spcPts val="0"/>
              </a:spcBef>
              <a:spcAft>
                <a:spcPts val="0"/>
              </a:spcAft>
              <a:buNone/>
            </a:pPr>
            <a:r>
              <a:rPr lang="en" dirty="0">
                <a:solidFill>
                  <a:schemeClr val="tx1"/>
                </a:solidFill>
              </a:rPr>
              <a:t>                          Shresth(22BCT10013)</a:t>
            </a:r>
          </a:p>
          <a:p>
            <a:pPr marL="0" lvl="0" indent="0" algn="l" rtl="0">
              <a:spcBef>
                <a:spcPts val="0"/>
              </a:spcBef>
              <a:spcAft>
                <a:spcPts val="0"/>
              </a:spcAft>
              <a:buNone/>
            </a:pPr>
            <a:r>
              <a:rPr lang="en" dirty="0">
                <a:solidFill>
                  <a:schemeClr val="tx1"/>
                </a:solidFill>
              </a:rPr>
              <a:t>	          Krish Tyagi(22BCT10014)</a:t>
            </a:r>
          </a:p>
          <a:p>
            <a:pPr marL="0" lvl="0" indent="0" algn="l" rtl="0">
              <a:spcBef>
                <a:spcPts val="0"/>
              </a:spcBef>
              <a:spcAft>
                <a:spcPts val="0"/>
              </a:spcAft>
              <a:buNone/>
            </a:pPr>
            <a:r>
              <a:rPr lang="en" dirty="0">
                <a:solidFill>
                  <a:schemeClr val="tx1"/>
                </a:solidFill>
              </a:rPr>
              <a:t>                          </a:t>
            </a:r>
            <a:r>
              <a:rPr lang="en">
                <a:solidFill>
                  <a:schemeClr val="tx1"/>
                </a:solidFill>
              </a:rPr>
              <a:t>Siddharth Aasal</a:t>
            </a:r>
            <a:r>
              <a:rPr lang="en" dirty="0">
                <a:solidFill>
                  <a:schemeClr val="tx1"/>
                </a:solidFill>
              </a:rPr>
              <a:t>(22BCT10056)</a:t>
            </a:r>
          </a:p>
          <a:p>
            <a:pPr marL="0" lvl="0" indent="0" algn="l" rtl="0">
              <a:spcBef>
                <a:spcPts val="0"/>
              </a:spcBef>
              <a:spcAft>
                <a:spcPts val="0"/>
              </a:spcAft>
              <a:buNone/>
            </a:pPr>
            <a:r>
              <a:rPr lang="en" dirty="0">
                <a:solidFill>
                  <a:schemeClr val="tx1"/>
                </a:solidFill>
              </a:rPr>
              <a:t>                          Priyanshu Yadav(22BCT10057)</a:t>
            </a:r>
          </a:p>
          <a:p>
            <a:pPr marL="0" lvl="0" indent="0" algn="l" rtl="0">
              <a:spcBef>
                <a:spcPts val="0"/>
              </a:spcBef>
              <a:spcAft>
                <a:spcPts val="0"/>
              </a:spcAft>
              <a:buNone/>
            </a:pPr>
            <a:r>
              <a:rPr lang="en" dirty="0">
                <a:solidFill>
                  <a:schemeClr val="tx1"/>
                </a:solidFill>
              </a:rPr>
              <a:t>                             </a:t>
            </a:r>
          </a:p>
        </p:txBody>
      </p:sp>
      <p:sp>
        <p:nvSpPr>
          <p:cNvPr id="3" name="Google Shape;2066;p53">
            <a:extLst>
              <a:ext uri="{FF2B5EF4-FFF2-40B4-BE49-F238E27FC236}">
                <a16:creationId xmlns:a16="http://schemas.microsoft.com/office/drawing/2014/main" id="{3587F5E9-6D5F-C08F-112C-6CFC978ED8FC}"/>
              </a:ext>
            </a:extLst>
          </p:cNvPr>
          <p:cNvSpPr/>
          <p:nvPr/>
        </p:nvSpPr>
        <p:spPr>
          <a:xfrm>
            <a:off x="404710" y="3407149"/>
            <a:ext cx="5134999" cy="1606098"/>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5C0-9A48-96A2-0BBD-57315168F037}"/>
              </a:ext>
            </a:extLst>
          </p:cNvPr>
          <p:cNvSpPr>
            <a:spLocks noGrp="1"/>
          </p:cNvSpPr>
          <p:nvPr>
            <p:ph type="title"/>
          </p:nvPr>
        </p:nvSpPr>
        <p:spPr/>
        <p:txBody>
          <a:bodyPr/>
          <a:lstStyle/>
          <a:p>
            <a:r>
              <a:rPr lang="en-GB" dirty="0"/>
              <a:t>Conclusion and future work</a:t>
            </a:r>
            <a:endParaRPr lang="en-IN" dirty="0"/>
          </a:p>
        </p:txBody>
      </p:sp>
      <p:sp>
        <p:nvSpPr>
          <p:cNvPr id="3" name="Text Placeholder 2">
            <a:extLst>
              <a:ext uri="{FF2B5EF4-FFF2-40B4-BE49-F238E27FC236}">
                <a16:creationId xmlns:a16="http://schemas.microsoft.com/office/drawing/2014/main" id="{A7379F15-5FBA-1A9B-CDBE-EB13C7E50DDB}"/>
              </a:ext>
            </a:extLst>
          </p:cNvPr>
          <p:cNvSpPr>
            <a:spLocks noGrp="1"/>
          </p:cNvSpPr>
          <p:nvPr>
            <p:ph type="body" idx="1"/>
          </p:nvPr>
        </p:nvSpPr>
        <p:spPr>
          <a:xfrm>
            <a:off x="751531" y="1390182"/>
            <a:ext cx="7704000" cy="3416400"/>
          </a:xfrm>
        </p:spPr>
        <p:txBody>
          <a:bodyPr/>
          <a:lstStyle/>
          <a:p>
            <a:pPr>
              <a:lnSpc>
                <a:spcPct val="106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prices of Apple have been predicted through Simple Moving Averages, Exponential Moving Averages and Long Short-Term Memory models. On comparison the LSTM model showed least error and hence proved itself suitable for stock price predictions.</a:t>
            </a:r>
          </a:p>
          <a:p>
            <a:pPr>
              <a:lnSpc>
                <a:spcPct val="106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extend this project into a fully-fledged web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will add sentiment analysis as well in the project in addition to the technical analysis for better prediction of the stock prices.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018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6"/>
        <p:cNvGrpSpPr/>
        <p:nvPr/>
      </p:nvGrpSpPr>
      <p:grpSpPr>
        <a:xfrm>
          <a:off x="0" y="0"/>
          <a:ext cx="0" cy="0"/>
          <a:chOff x="0" y="0"/>
          <a:chExt cx="0" cy="0"/>
        </a:xfrm>
      </p:grpSpPr>
      <p:sp>
        <p:nvSpPr>
          <p:cNvPr id="2267" name="Google Shape;2267;p56"/>
          <p:cNvSpPr/>
          <p:nvPr/>
        </p:nvSpPr>
        <p:spPr>
          <a:xfrm>
            <a:off x="1503682" y="1587332"/>
            <a:ext cx="5966700" cy="14373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68" name="Google Shape;2268;p56"/>
          <p:cNvSpPr txBox="1">
            <a:spLocks noGrp="1"/>
          </p:cNvSpPr>
          <p:nvPr>
            <p:ph type="title"/>
          </p:nvPr>
        </p:nvSpPr>
        <p:spPr>
          <a:xfrm>
            <a:off x="962325" y="1779672"/>
            <a:ext cx="7219200" cy="103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THANK YOU!</a:t>
            </a:r>
            <a:endParaRPr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01" name="Google Shape;301;p32"/>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indent="0">
              <a:lnSpc>
                <a:spcPct val="150000"/>
              </a:lnSpc>
              <a:buNone/>
            </a:pPr>
            <a:r>
              <a:rPr lang="en-US" sz="1800" dirty="0">
                <a:solidFill>
                  <a:schemeClr val="tx1"/>
                </a:solidFill>
                <a:effectLst/>
                <a:latin typeface="Inter" panose="020B0604020202020204" charset="0"/>
                <a:ea typeface="Inter" panose="020B0604020202020204" charset="0"/>
                <a:cs typeface="Times New Roman" panose="02020603050405020304" pitchFamily="18" charset="0"/>
              </a:rPr>
              <a:t>Stock market prediction and analysis are some of the most difficult jobs to complete. There are numerous causes for this, including market volatility and a variety of other dependent and independent variables that influence the value of a certain stock in the market. These variables make it extremely difficult for any stock market expert to anticipate the rise and fall of the market with great precision. </a:t>
            </a:r>
            <a:endParaRPr lang="en-IN" sz="1800" dirty="0">
              <a:solidFill>
                <a:schemeClr val="tx1"/>
              </a:solidFill>
              <a:effectLst/>
              <a:latin typeface="Inter" panose="020B0604020202020204" charset="0"/>
              <a:ea typeface="Inter" panose="020B0604020202020204" charset="0"/>
              <a:cs typeface="Times New Roman" panose="02020603050405020304" pitchFamily="18" charset="0"/>
            </a:endParaRPr>
          </a:p>
          <a:p>
            <a:pPr marL="0" lvl="0" indent="0" algn="l" rtl="0">
              <a:lnSpc>
                <a:spcPct val="100000"/>
              </a:lnSpc>
              <a:spcBef>
                <a:spcPts val="0"/>
              </a:spcBef>
              <a:spcAft>
                <a:spcPts val="0"/>
              </a:spcAft>
              <a:buNone/>
            </a:pPr>
            <a:endParaRPr lang="en-IN" dirty="0"/>
          </a:p>
          <a:p>
            <a:pPr marL="0" lvl="0" indent="0" algn="l" rtl="0">
              <a:lnSpc>
                <a:spcPct val="100000"/>
              </a:lnSpc>
              <a:spcBef>
                <a:spcPts val="0"/>
              </a:spcBef>
              <a:spcAft>
                <a:spcPts val="0"/>
              </a:spcAft>
              <a:buNone/>
            </a:pPr>
            <a:endParaRPr lang="en-IN" dirty="0"/>
          </a:p>
          <a:p>
            <a:pPr marL="0" lvl="0" indent="0" algn="l" rtl="0">
              <a:lnSpc>
                <a:spcPct val="100000"/>
              </a:lnSpc>
              <a:spcBef>
                <a:spcPts val="0"/>
              </a:spcBef>
              <a:spcAft>
                <a:spcPts val="0"/>
              </a:spcAft>
              <a:buNone/>
            </a:pPr>
            <a:endParaRPr dirty="0"/>
          </a:p>
        </p:txBody>
      </p:sp>
      <p:grpSp>
        <p:nvGrpSpPr>
          <p:cNvPr id="2" name="Google Shape;10518;p72">
            <a:extLst>
              <a:ext uri="{FF2B5EF4-FFF2-40B4-BE49-F238E27FC236}">
                <a16:creationId xmlns:a16="http://schemas.microsoft.com/office/drawing/2014/main" id="{B4B077E6-922C-C1CA-8684-87C7ED08383C}"/>
              </a:ext>
            </a:extLst>
          </p:cNvPr>
          <p:cNvGrpSpPr/>
          <p:nvPr/>
        </p:nvGrpSpPr>
        <p:grpSpPr>
          <a:xfrm>
            <a:off x="4378011" y="752200"/>
            <a:ext cx="2805515" cy="265525"/>
            <a:chOff x="238125" y="2506075"/>
            <a:chExt cx="7115411" cy="673075"/>
          </a:xfrm>
        </p:grpSpPr>
        <p:sp>
          <p:nvSpPr>
            <p:cNvPr id="3" name="Google Shape;10519;p72">
              <a:extLst>
                <a:ext uri="{FF2B5EF4-FFF2-40B4-BE49-F238E27FC236}">
                  <a16:creationId xmlns:a16="http://schemas.microsoft.com/office/drawing/2014/main" id="{1C33C7AA-4278-037F-2EDF-BEE994EEAC2C}"/>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520;p72">
              <a:extLst>
                <a:ext uri="{FF2B5EF4-FFF2-40B4-BE49-F238E27FC236}">
                  <a16:creationId xmlns:a16="http://schemas.microsoft.com/office/drawing/2014/main" id="{E01FDA4B-73C9-144C-0DAA-6A66876DB20A}"/>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521;p72">
              <a:extLst>
                <a:ext uri="{FF2B5EF4-FFF2-40B4-BE49-F238E27FC236}">
                  <a16:creationId xmlns:a16="http://schemas.microsoft.com/office/drawing/2014/main" id="{274D4606-8A54-FC11-1666-C24FFDB82A94}"/>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522;p72">
              <a:extLst>
                <a:ext uri="{FF2B5EF4-FFF2-40B4-BE49-F238E27FC236}">
                  <a16:creationId xmlns:a16="http://schemas.microsoft.com/office/drawing/2014/main" id="{21CFEF82-841E-EE8B-1F14-E8D84D47C043}"/>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23;p72">
              <a:extLst>
                <a:ext uri="{FF2B5EF4-FFF2-40B4-BE49-F238E27FC236}">
                  <a16:creationId xmlns:a16="http://schemas.microsoft.com/office/drawing/2014/main" id="{6BFC9857-D773-368B-FD5D-3B66AACD7D13}"/>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p:nvPr/>
        </p:nvSpPr>
        <p:spPr>
          <a:xfrm>
            <a:off x="1664562" y="1651555"/>
            <a:ext cx="2912477" cy="57928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858700" y="1584128"/>
            <a:ext cx="2663400" cy="67643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738950" y="3440675"/>
            <a:ext cx="24672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txBox="1">
            <a:spLocks noGrp="1"/>
          </p:cNvSpPr>
          <p:nvPr>
            <p:ph type="title"/>
          </p:nvPr>
        </p:nvSpPr>
        <p:spPr>
          <a:xfrm>
            <a:off x="491250" y="50666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T</a:t>
            </a:r>
            <a:r>
              <a:rPr lang="en" sz="2400" dirty="0"/>
              <a:t>echniques &amp; Models used</a:t>
            </a:r>
            <a:endParaRPr sz="2400" dirty="0"/>
          </a:p>
        </p:txBody>
      </p:sp>
      <p:sp>
        <p:nvSpPr>
          <p:cNvPr id="311" name="Google Shape;311;p33"/>
          <p:cNvSpPr txBox="1">
            <a:spLocks noGrp="1"/>
          </p:cNvSpPr>
          <p:nvPr>
            <p:ph type="subTitle" idx="1"/>
          </p:nvPr>
        </p:nvSpPr>
        <p:spPr>
          <a:xfrm>
            <a:off x="1829175" y="1744674"/>
            <a:ext cx="2663400" cy="405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400" dirty="0"/>
              <a:t>Simple moving averages</a:t>
            </a:r>
            <a:endParaRPr sz="1400" dirty="0"/>
          </a:p>
        </p:txBody>
      </p:sp>
      <p:sp>
        <p:nvSpPr>
          <p:cNvPr id="312" name="Google Shape;312;p33"/>
          <p:cNvSpPr txBox="1">
            <a:spLocks noGrp="1"/>
          </p:cNvSpPr>
          <p:nvPr>
            <p:ph type="title" idx="2"/>
          </p:nvPr>
        </p:nvSpPr>
        <p:spPr>
          <a:xfrm>
            <a:off x="49125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3" name="Google Shape;313;p33"/>
          <p:cNvSpPr txBox="1">
            <a:spLocks noGrp="1"/>
          </p:cNvSpPr>
          <p:nvPr>
            <p:ph type="subTitle" idx="3"/>
          </p:nvPr>
        </p:nvSpPr>
        <p:spPr>
          <a:xfrm>
            <a:off x="1829175" y="2296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t>Statistical Model</a:t>
            </a:r>
            <a:endParaRPr dirty="0"/>
          </a:p>
        </p:txBody>
      </p:sp>
      <p:sp>
        <p:nvSpPr>
          <p:cNvPr id="314" name="Google Shape;314;p33"/>
          <p:cNvSpPr txBox="1">
            <a:spLocks noGrp="1"/>
          </p:cNvSpPr>
          <p:nvPr>
            <p:ph type="title" idx="4"/>
          </p:nvPr>
        </p:nvSpPr>
        <p:spPr>
          <a:xfrm>
            <a:off x="4709100" y="1681900"/>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5" name="Google Shape;315;p33"/>
          <p:cNvSpPr txBox="1">
            <a:spLocks noGrp="1"/>
          </p:cNvSpPr>
          <p:nvPr>
            <p:ph type="subTitle" idx="5"/>
          </p:nvPr>
        </p:nvSpPr>
        <p:spPr>
          <a:xfrm>
            <a:off x="6023200" y="1731400"/>
            <a:ext cx="2663400" cy="4737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400" dirty="0"/>
              <a:t>EXPONENTIAL moving averages</a:t>
            </a:r>
          </a:p>
        </p:txBody>
      </p:sp>
      <p:sp>
        <p:nvSpPr>
          <p:cNvPr id="316" name="Google Shape;316;p33"/>
          <p:cNvSpPr txBox="1">
            <a:spLocks noGrp="1"/>
          </p:cNvSpPr>
          <p:nvPr>
            <p:ph type="subTitle" idx="6"/>
          </p:nvPr>
        </p:nvSpPr>
        <p:spPr>
          <a:xfrm>
            <a:off x="6023200" y="2296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t>Statistical Model</a:t>
            </a:r>
            <a:endParaRPr dirty="0"/>
          </a:p>
        </p:txBody>
      </p:sp>
      <p:sp>
        <p:nvSpPr>
          <p:cNvPr id="317" name="Google Shape;317;p33"/>
          <p:cNvSpPr txBox="1">
            <a:spLocks noGrp="1"/>
          </p:cNvSpPr>
          <p:nvPr>
            <p:ph type="title" idx="7"/>
          </p:nvPr>
        </p:nvSpPr>
        <p:spPr>
          <a:xfrm>
            <a:off x="491250" y="3357275"/>
            <a:ext cx="1247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8" name="Google Shape;318;p33"/>
          <p:cNvSpPr txBox="1">
            <a:spLocks noGrp="1"/>
          </p:cNvSpPr>
          <p:nvPr>
            <p:ph type="subTitle" idx="8"/>
          </p:nvPr>
        </p:nvSpPr>
        <p:spPr>
          <a:xfrm>
            <a:off x="1829175" y="3406775"/>
            <a:ext cx="2663400" cy="4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LSTM</a:t>
            </a:r>
            <a:endParaRPr dirty="0"/>
          </a:p>
        </p:txBody>
      </p:sp>
      <p:sp>
        <p:nvSpPr>
          <p:cNvPr id="319" name="Google Shape;319;p33"/>
          <p:cNvSpPr txBox="1">
            <a:spLocks noGrp="1"/>
          </p:cNvSpPr>
          <p:nvPr>
            <p:ph type="subTitle" idx="9"/>
          </p:nvPr>
        </p:nvSpPr>
        <p:spPr>
          <a:xfrm>
            <a:off x="1829175" y="3993300"/>
            <a:ext cx="266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t>Machine Learning Model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7"/>
          <p:cNvSpPr txBox="1">
            <a:spLocks noGrp="1"/>
          </p:cNvSpPr>
          <p:nvPr>
            <p:ph type="body" idx="1"/>
          </p:nvPr>
        </p:nvSpPr>
        <p:spPr>
          <a:xfrm>
            <a:off x="719999" y="1389600"/>
            <a:ext cx="4781381" cy="3179400"/>
          </a:xfrm>
          <a:prstGeom prst="rect">
            <a:avLst/>
          </a:prstGeom>
        </p:spPr>
        <p:txBody>
          <a:bodyPr spcFirstLastPara="1" wrap="square" lIns="91425" tIns="91425" rIns="91425" bIns="91425" anchor="ctr" anchorCtr="0">
            <a:noAutofit/>
          </a:bodyPr>
          <a:lstStyle/>
          <a:p>
            <a:pPr marL="342900" lvl="0" indent="-342900">
              <a:lnSpc>
                <a:spcPct val="150000"/>
              </a:lnSpc>
              <a:buFont typeface="Symbol" panose="05050102010706020507" pitchFamily="18" charset="2"/>
              <a:buChar char=""/>
              <a:tabLst>
                <a:tab pos="1835150" algn="l"/>
              </a:tabLst>
            </a:pPr>
            <a:r>
              <a:rPr lang="en-IN" sz="1200" dirty="0">
                <a:effectLst/>
                <a:latin typeface="Times New Roman" panose="02020603050405020304" pitchFamily="18" charset="0"/>
                <a:ea typeface="Calibri" panose="020F0502020204030204" pitchFamily="34" charset="0"/>
              </a:rPr>
              <a:t>Simple Moving Average is the average price over the specified period.</a:t>
            </a:r>
            <a:r>
              <a:rPr lang="en-US" sz="1200" dirty="0">
                <a:latin typeface="Times New Roman" panose="02020603050405020304" pitchFamily="18" charset="0"/>
                <a:ea typeface="Calibri" panose="020F0502020204030204" pitchFamily="34" charset="0"/>
                <a:cs typeface="Times New Roman" panose="02020603050405020304" pitchFamily="18" charset="0"/>
              </a:rPr>
              <a:t> We have implemented SMA for 100 day period.</a:t>
            </a:r>
          </a:p>
          <a:p>
            <a:pPr marL="342900" lvl="0" indent="-342900">
              <a:lnSpc>
                <a:spcPct val="150000"/>
              </a:lnSpc>
              <a:buFont typeface="Symbol" panose="05050102010706020507" pitchFamily="18" charset="2"/>
              <a:buChar char=""/>
              <a:tabLst>
                <a:tab pos="1835150" algn="l"/>
              </a:tabLst>
            </a:pPr>
            <a:r>
              <a:rPr lang="en-IN" sz="1200" dirty="0">
                <a:effectLst/>
                <a:latin typeface="Times New Roman" panose="02020603050405020304" pitchFamily="18" charset="0"/>
                <a:ea typeface="Calibri" panose="020F0502020204030204" pitchFamily="34" charset="0"/>
              </a:rPr>
              <a:t>An Exponential </a:t>
            </a:r>
            <a:r>
              <a:rPr lang="en-IN" sz="1200" dirty="0">
                <a:latin typeface="Times New Roman" panose="02020603050405020304" pitchFamily="18" charset="0"/>
                <a:ea typeface="Calibri" panose="020F0502020204030204" pitchFamily="34" charset="0"/>
              </a:rPr>
              <a:t>M</a:t>
            </a:r>
            <a:r>
              <a:rPr lang="en-IN" sz="1200" dirty="0">
                <a:effectLst/>
                <a:latin typeface="Times New Roman" panose="02020603050405020304" pitchFamily="18" charset="0"/>
                <a:ea typeface="Calibri" panose="020F0502020204030204" pitchFamily="34" charset="0"/>
              </a:rPr>
              <a:t>oving </a:t>
            </a:r>
            <a:r>
              <a:rPr lang="en-IN" sz="1200" dirty="0">
                <a:latin typeface="Times New Roman" panose="02020603050405020304" pitchFamily="18" charset="0"/>
                <a:ea typeface="Calibri" panose="020F0502020204030204" pitchFamily="34" charset="0"/>
              </a:rPr>
              <a:t>A</a:t>
            </a:r>
            <a:r>
              <a:rPr lang="en-IN" sz="1200" dirty="0">
                <a:effectLst/>
                <a:latin typeface="Times New Roman" panose="02020603050405020304" pitchFamily="18" charset="0"/>
                <a:ea typeface="Calibri" panose="020F0502020204030204" pitchFamily="34" charset="0"/>
              </a:rPr>
              <a:t>verage is a type of moving average (MA) that places a greater weight and significance on the most recent data points.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50000"/>
              </a:lnSpc>
              <a:buFont typeface="Symbol" panose="05050102010706020507" pitchFamily="18" charset="2"/>
              <a:buChar char=""/>
              <a:tabLst>
                <a:tab pos="1835150" algn="l"/>
              </a:tabLs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LSTM is a RNN with special network structure with three “gate” structures. The three gates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183515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483" name="Google Shape;483;p37"/>
          <p:cNvGrpSpPr/>
          <p:nvPr/>
        </p:nvGrpSpPr>
        <p:grpSpPr>
          <a:xfrm>
            <a:off x="5574158" y="1624224"/>
            <a:ext cx="2686360" cy="2580797"/>
            <a:chOff x="5002350" y="604550"/>
            <a:chExt cx="1509700" cy="1450375"/>
          </a:xfrm>
        </p:grpSpPr>
        <p:sp>
          <p:nvSpPr>
            <p:cNvPr id="484" name="Google Shape;484;p37"/>
            <p:cNvSpPr/>
            <p:nvPr/>
          </p:nvSpPr>
          <p:spPr>
            <a:xfrm>
              <a:off x="5085050" y="604550"/>
              <a:ext cx="291875" cy="128275"/>
            </a:xfrm>
            <a:custGeom>
              <a:avLst/>
              <a:gdLst/>
              <a:ahLst/>
              <a:cxnLst/>
              <a:rect l="l" t="t" r="r" b="b"/>
              <a:pathLst>
                <a:path w="11675" h="5131" extrusionOk="0">
                  <a:moveTo>
                    <a:pt x="6212" y="1"/>
                  </a:moveTo>
                  <a:cubicBezTo>
                    <a:pt x="5737" y="1"/>
                    <a:pt x="5271" y="107"/>
                    <a:pt x="4868" y="339"/>
                  </a:cubicBezTo>
                  <a:cubicBezTo>
                    <a:pt x="4142" y="767"/>
                    <a:pt x="3778" y="1640"/>
                    <a:pt x="3963" y="2375"/>
                  </a:cubicBezTo>
                  <a:lnTo>
                    <a:pt x="3963" y="2375"/>
                  </a:lnTo>
                  <a:cubicBezTo>
                    <a:pt x="3791" y="2260"/>
                    <a:pt x="3584" y="2189"/>
                    <a:pt x="3371" y="2189"/>
                  </a:cubicBezTo>
                  <a:cubicBezTo>
                    <a:pt x="3363" y="2189"/>
                    <a:pt x="3355" y="2190"/>
                    <a:pt x="3347" y="2190"/>
                  </a:cubicBezTo>
                  <a:cubicBezTo>
                    <a:pt x="2908" y="2200"/>
                    <a:pt x="2512" y="2521"/>
                    <a:pt x="2408" y="2903"/>
                  </a:cubicBezTo>
                  <a:lnTo>
                    <a:pt x="2408" y="2903"/>
                  </a:lnTo>
                  <a:cubicBezTo>
                    <a:pt x="2355" y="2510"/>
                    <a:pt x="1885" y="2169"/>
                    <a:pt x="1412" y="2169"/>
                  </a:cubicBezTo>
                  <a:cubicBezTo>
                    <a:pt x="1373" y="2169"/>
                    <a:pt x="1333" y="2172"/>
                    <a:pt x="1294" y="2177"/>
                  </a:cubicBezTo>
                  <a:cubicBezTo>
                    <a:pt x="698" y="2266"/>
                    <a:pt x="254" y="2773"/>
                    <a:pt x="128" y="3305"/>
                  </a:cubicBezTo>
                  <a:cubicBezTo>
                    <a:pt x="1" y="3850"/>
                    <a:pt x="622" y="4585"/>
                    <a:pt x="736" y="5131"/>
                  </a:cubicBezTo>
                  <a:lnTo>
                    <a:pt x="11396" y="5131"/>
                  </a:lnTo>
                  <a:cubicBezTo>
                    <a:pt x="11511" y="4750"/>
                    <a:pt x="11675" y="4281"/>
                    <a:pt x="11624" y="3900"/>
                  </a:cubicBezTo>
                  <a:cubicBezTo>
                    <a:pt x="11573" y="3508"/>
                    <a:pt x="11333" y="3115"/>
                    <a:pt x="10927" y="2950"/>
                  </a:cubicBezTo>
                  <a:cubicBezTo>
                    <a:pt x="10826" y="2912"/>
                    <a:pt x="10716" y="2894"/>
                    <a:pt x="10605" y="2894"/>
                  </a:cubicBezTo>
                  <a:cubicBezTo>
                    <a:pt x="10275" y="2894"/>
                    <a:pt x="9945" y="3058"/>
                    <a:pt x="9850" y="3343"/>
                  </a:cubicBezTo>
                  <a:cubicBezTo>
                    <a:pt x="9621" y="2303"/>
                    <a:pt x="9102" y="1264"/>
                    <a:pt x="8164" y="618"/>
                  </a:cubicBezTo>
                  <a:cubicBezTo>
                    <a:pt x="7615" y="227"/>
                    <a:pt x="6905" y="1"/>
                    <a:pt x="621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251875" y="1628225"/>
              <a:ext cx="230725" cy="101225"/>
            </a:xfrm>
            <a:custGeom>
              <a:avLst/>
              <a:gdLst/>
              <a:ahLst/>
              <a:cxnLst/>
              <a:rect l="l" t="t" r="r" b="b"/>
              <a:pathLst>
                <a:path w="9229" h="4049" extrusionOk="0">
                  <a:moveTo>
                    <a:pt x="4312" y="0"/>
                  </a:moveTo>
                  <a:cubicBezTo>
                    <a:pt x="3765" y="0"/>
                    <a:pt x="3204" y="179"/>
                    <a:pt x="2776" y="487"/>
                  </a:cubicBezTo>
                  <a:cubicBezTo>
                    <a:pt x="2041" y="1006"/>
                    <a:pt x="1623" y="1818"/>
                    <a:pt x="1445" y="2642"/>
                  </a:cubicBezTo>
                  <a:cubicBezTo>
                    <a:pt x="1370" y="2417"/>
                    <a:pt x="1108" y="2289"/>
                    <a:pt x="848" y="2289"/>
                  </a:cubicBezTo>
                  <a:cubicBezTo>
                    <a:pt x="757" y="2289"/>
                    <a:pt x="666" y="2305"/>
                    <a:pt x="583" y="2338"/>
                  </a:cubicBezTo>
                  <a:cubicBezTo>
                    <a:pt x="266" y="2465"/>
                    <a:pt x="89" y="2769"/>
                    <a:pt x="38" y="3073"/>
                  </a:cubicBezTo>
                  <a:cubicBezTo>
                    <a:pt x="0" y="3389"/>
                    <a:pt x="139" y="3744"/>
                    <a:pt x="228" y="4049"/>
                  </a:cubicBezTo>
                  <a:lnTo>
                    <a:pt x="8645" y="4049"/>
                  </a:lnTo>
                  <a:cubicBezTo>
                    <a:pt x="8733" y="3631"/>
                    <a:pt x="9228" y="3034"/>
                    <a:pt x="9127" y="2617"/>
                  </a:cubicBezTo>
                  <a:cubicBezTo>
                    <a:pt x="9025" y="2198"/>
                    <a:pt x="8671" y="1792"/>
                    <a:pt x="8201" y="1716"/>
                  </a:cubicBezTo>
                  <a:cubicBezTo>
                    <a:pt x="8168" y="1712"/>
                    <a:pt x="8136" y="1710"/>
                    <a:pt x="8103" y="1710"/>
                  </a:cubicBezTo>
                  <a:cubicBezTo>
                    <a:pt x="7727" y="1710"/>
                    <a:pt x="7357" y="1981"/>
                    <a:pt x="7319" y="2297"/>
                  </a:cubicBezTo>
                  <a:lnTo>
                    <a:pt x="7319" y="2297"/>
                  </a:lnTo>
                  <a:cubicBezTo>
                    <a:pt x="7237" y="1994"/>
                    <a:pt x="6926" y="1739"/>
                    <a:pt x="6579" y="1729"/>
                  </a:cubicBezTo>
                  <a:cubicBezTo>
                    <a:pt x="6571" y="1729"/>
                    <a:pt x="6563" y="1729"/>
                    <a:pt x="6555" y="1729"/>
                  </a:cubicBezTo>
                  <a:cubicBezTo>
                    <a:pt x="6391" y="1729"/>
                    <a:pt x="6230" y="1783"/>
                    <a:pt x="6095" y="1872"/>
                  </a:cubicBezTo>
                  <a:lnTo>
                    <a:pt x="6095" y="1872"/>
                  </a:lnTo>
                  <a:cubicBezTo>
                    <a:pt x="6241" y="1294"/>
                    <a:pt x="5951" y="606"/>
                    <a:pt x="5375" y="271"/>
                  </a:cubicBezTo>
                  <a:cubicBezTo>
                    <a:pt x="5059" y="85"/>
                    <a:pt x="4689" y="0"/>
                    <a:pt x="4312"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6224625" y="832350"/>
              <a:ext cx="287425" cy="138450"/>
            </a:xfrm>
            <a:custGeom>
              <a:avLst/>
              <a:gdLst/>
              <a:ahLst/>
              <a:cxnLst/>
              <a:rect l="l" t="t" r="r" b="b"/>
              <a:pathLst>
                <a:path w="11497" h="5538" extrusionOk="0">
                  <a:moveTo>
                    <a:pt x="7153" y="1"/>
                  </a:moveTo>
                  <a:cubicBezTo>
                    <a:pt x="6853" y="1"/>
                    <a:pt x="6553" y="69"/>
                    <a:pt x="6274" y="214"/>
                  </a:cubicBezTo>
                  <a:cubicBezTo>
                    <a:pt x="5502" y="620"/>
                    <a:pt x="4999" y="1638"/>
                    <a:pt x="5025" y="2620"/>
                  </a:cubicBezTo>
                  <a:lnTo>
                    <a:pt x="5025" y="2620"/>
                  </a:lnTo>
                  <a:cubicBezTo>
                    <a:pt x="4891" y="2405"/>
                    <a:pt x="4679" y="2253"/>
                    <a:pt x="4454" y="2253"/>
                  </a:cubicBezTo>
                  <a:cubicBezTo>
                    <a:pt x="4440" y="2253"/>
                    <a:pt x="4425" y="2254"/>
                    <a:pt x="4411" y="2255"/>
                  </a:cubicBezTo>
                  <a:cubicBezTo>
                    <a:pt x="3942" y="2306"/>
                    <a:pt x="3612" y="2965"/>
                    <a:pt x="3815" y="3459"/>
                  </a:cubicBezTo>
                  <a:cubicBezTo>
                    <a:pt x="3383" y="3144"/>
                    <a:pt x="2868" y="2981"/>
                    <a:pt x="2355" y="2981"/>
                  </a:cubicBezTo>
                  <a:cubicBezTo>
                    <a:pt x="2040" y="2981"/>
                    <a:pt x="1726" y="3042"/>
                    <a:pt x="1432" y="3168"/>
                  </a:cubicBezTo>
                  <a:cubicBezTo>
                    <a:pt x="646" y="3484"/>
                    <a:pt x="0" y="4600"/>
                    <a:pt x="304" y="5538"/>
                  </a:cubicBezTo>
                  <a:lnTo>
                    <a:pt x="10964" y="5538"/>
                  </a:lnTo>
                  <a:cubicBezTo>
                    <a:pt x="11358" y="5538"/>
                    <a:pt x="11497" y="4435"/>
                    <a:pt x="11231" y="4067"/>
                  </a:cubicBezTo>
                  <a:cubicBezTo>
                    <a:pt x="11061" y="3821"/>
                    <a:pt x="10794" y="3711"/>
                    <a:pt x="10522" y="3711"/>
                  </a:cubicBezTo>
                  <a:cubicBezTo>
                    <a:pt x="10388" y="3711"/>
                    <a:pt x="10253" y="3738"/>
                    <a:pt x="10128" y="3788"/>
                  </a:cubicBezTo>
                  <a:cubicBezTo>
                    <a:pt x="9747" y="3954"/>
                    <a:pt x="9456" y="4309"/>
                    <a:pt x="9203" y="4676"/>
                  </a:cubicBezTo>
                  <a:cubicBezTo>
                    <a:pt x="9761" y="3611"/>
                    <a:pt x="9747" y="2154"/>
                    <a:pt x="9114" y="1152"/>
                  </a:cubicBezTo>
                  <a:cubicBezTo>
                    <a:pt x="8661" y="427"/>
                    <a:pt x="7904" y="1"/>
                    <a:pt x="7153"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002350" y="1465200"/>
              <a:ext cx="257325" cy="89325"/>
            </a:xfrm>
            <a:custGeom>
              <a:avLst/>
              <a:gdLst/>
              <a:ahLst/>
              <a:cxnLst/>
              <a:rect l="l" t="t" r="r" b="b"/>
              <a:pathLst>
                <a:path w="10293" h="3573" extrusionOk="0">
                  <a:moveTo>
                    <a:pt x="2999" y="0"/>
                  </a:moveTo>
                  <a:cubicBezTo>
                    <a:pt x="2471" y="0"/>
                    <a:pt x="1940" y="209"/>
                    <a:pt x="1597" y="606"/>
                  </a:cubicBezTo>
                  <a:cubicBezTo>
                    <a:pt x="1129" y="1164"/>
                    <a:pt x="1090" y="2051"/>
                    <a:pt x="1585" y="2597"/>
                  </a:cubicBezTo>
                  <a:cubicBezTo>
                    <a:pt x="1374" y="2442"/>
                    <a:pt x="1105" y="2340"/>
                    <a:pt x="849" y="2340"/>
                  </a:cubicBezTo>
                  <a:cubicBezTo>
                    <a:pt x="706" y="2340"/>
                    <a:pt x="567" y="2372"/>
                    <a:pt x="444" y="2445"/>
                  </a:cubicBezTo>
                  <a:cubicBezTo>
                    <a:pt x="89" y="2648"/>
                    <a:pt x="0" y="3370"/>
                    <a:pt x="355" y="3572"/>
                  </a:cubicBezTo>
                  <a:lnTo>
                    <a:pt x="9913" y="3572"/>
                  </a:lnTo>
                  <a:cubicBezTo>
                    <a:pt x="10293" y="2888"/>
                    <a:pt x="9989" y="1772"/>
                    <a:pt x="9241" y="1532"/>
                  </a:cubicBezTo>
                  <a:cubicBezTo>
                    <a:pt x="9161" y="1506"/>
                    <a:pt x="9089" y="1494"/>
                    <a:pt x="9024" y="1494"/>
                  </a:cubicBezTo>
                  <a:cubicBezTo>
                    <a:pt x="8514" y="1494"/>
                    <a:pt x="8430" y="2235"/>
                    <a:pt x="8356" y="2905"/>
                  </a:cubicBezTo>
                  <a:lnTo>
                    <a:pt x="8356" y="2905"/>
                  </a:lnTo>
                  <a:cubicBezTo>
                    <a:pt x="8273" y="2593"/>
                    <a:pt x="7599" y="2022"/>
                    <a:pt x="7416" y="1849"/>
                  </a:cubicBezTo>
                  <a:cubicBezTo>
                    <a:pt x="7307" y="1758"/>
                    <a:pt x="7167" y="1714"/>
                    <a:pt x="7028" y="1714"/>
                  </a:cubicBezTo>
                  <a:cubicBezTo>
                    <a:pt x="6875" y="1714"/>
                    <a:pt x="6723" y="1768"/>
                    <a:pt x="6617" y="1874"/>
                  </a:cubicBezTo>
                  <a:cubicBezTo>
                    <a:pt x="6718" y="1468"/>
                    <a:pt x="6427" y="1000"/>
                    <a:pt x="6008" y="911"/>
                  </a:cubicBezTo>
                  <a:cubicBezTo>
                    <a:pt x="5961" y="900"/>
                    <a:pt x="5913" y="896"/>
                    <a:pt x="5865" y="896"/>
                  </a:cubicBezTo>
                  <a:cubicBezTo>
                    <a:pt x="5492" y="896"/>
                    <a:pt x="5127" y="1186"/>
                    <a:pt x="5070" y="1558"/>
                  </a:cubicBezTo>
                  <a:cubicBezTo>
                    <a:pt x="4817" y="885"/>
                    <a:pt x="4259" y="302"/>
                    <a:pt x="3575" y="87"/>
                  </a:cubicBezTo>
                  <a:cubicBezTo>
                    <a:pt x="3390" y="29"/>
                    <a:pt x="3194" y="0"/>
                    <a:pt x="299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100400" y="1050975"/>
              <a:ext cx="1275" cy="17425"/>
            </a:xfrm>
            <a:custGeom>
              <a:avLst/>
              <a:gdLst/>
              <a:ahLst/>
              <a:cxnLst/>
              <a:rect l="l" t="t" r="r" b="b"/>
              <a:pathLst>
                <a:path w="51" h="697" extrusionOk="0">
                  <a:moveTo>
                    <a:pt x="51" y="0"/>
                  </a:moveTo>
                  <a:cubicBezTo>
                    <a:pt x="26" y="228"/>
                    <a:pt x="0" y="469"/>
                    <a:pt x="0" y="697"/>
                  </a:cubicBezTo>
                  <a:cubicBezTo>
                    <a:pt x="0" y="469"/>
                    <a:pt x="26" y="228"/>
                    <a:pt x="5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160600" y="1193875"/>
              <a:ext cx="24125" cy="9225"/>
            </a:xfrm>
            <a:custGeom>
              <a:avLst/>
              <a:gdLst/>
              <a:ahLst/>
              <a:cxnLst/>
              <a:rect l="l" t="t" r="r" b="b"/>
              <a:pathLst>
                <a:path w="965" h="369" extrusionOk="0">
                  <a:moveTo>
                    <a:pt x="1" y="0"/>
                  </a:moveTo>
                  <a:cubicBezTo>
                    <a:pt x="305" y="152"/>
                    <a:pt x="634" y="267"/>
                    <a:pt x="964" y="368"/>
                  </a:cubicBezTo>
                  <a:cubicBezTo>
                    <a:pt x="634" y="267"/>
                    <a:pt x="305" y="152"/>
                    <a:pt x="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108300" y="1005975"/>
              <a:ext cx="11125" cy="6975"/>
            </a:xfrm>
            <a:custGeom>
              <a:avLst/>
              <a:gdLst/>
              <a:ahLst/>
              <a:cxnLst/>
              <a:rect l="l" t="t" r="r" b="b"/>
              <a:pathLst>
                <a:path w="445" h="279" extrusionOk="0">
                  <a:moveTo>
                    <a:pt x="65" y="0"/>
                  </a:moveTo>
                  <a:cubicBezTo>
                    <a:pt x="39" y="88"/>
                    <a:pt x="14" y="190"/>
                    <a:pt x="1" y="279"/>
                  </a:cubicBezTo>
                  <a:cubicBezTo>
                    <a:pt x="106" y="195"/>
                    <a:pt x="228" y="146"/>
                    <a:pt x="361" y="146"/>
                  </a:cubicBezTo>
                  <a:cubicBezTo>
                    <a:pt x="388" y="146"/>
                    <a:pt x="416" y="148"/>
                    <a:pt x="445" y="152"/>
                  </a:cubicBezTo>
                  <a:cubicBezTo>
                    <a:pt x="305" y="114"/>
                    <a:pt x="178" y="63"/>
                    <a:pt x="65"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903600" y="748000"/>
              <a:ext cx="12050" cy="2875"/>
            </a:xfrm>
            <a:custGeom>
              <a:avLst/>
              <a:gdLst/>
              <a:ahLst/>
              <a:cxnLst/>
              <a:rect l="l" t="t" r="r" b="b"/>
              <a:pathLst>
                <a:path w="482" h="115" extrusionOk="0">
                  <a:moveTo>
                    <a:pt x="0" y="115"/>
                  </a:moveTo>
                  <a:cubicBezTo>
                    <a:pt x="165" y="77"/>
                    <a:pt x="317" y="38"/>
                    <a:pt x="482" y="1"/>
                  </a:cubicBezTo>
                  <a:cubicBezTo>
                    <a:pt x="317" y="38"/>
                    <a:pt x="165" y="77"/>
                    <a:pt x="0" y="11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825325" y="763225"/>
              <a:ext cx="18075" cy="2225"/>
            </a:xfrm>
            <a:custGeom>
              <a:avLst/>
              <a:gdLst/>
              <a:ahLst/>
              <a:cxnLst/>
              <a:rect l="l" t="t" r="r" b="b"/>
              <a:pathLst>
                <a:path w="723" h="89" extrusionOk="0">
                  <a:moveTo>
                    <a:pt x="1" y="89"/>
                  </a:moveTo>
                  <a:cubicBezTo>
                    <a:pt x="241" y="63"/>
                    <a:pt x="482" y="38"/>
                    <a:pt x="723" y="0"/>
                  </a:cubicBezTo>
                  <a:cubicBezTo>
                    <a:pt x="482" y="38"/>
                    <a:pt x="241" y="63"/>
                    <a:pt x="1"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843375" y="752125"/>
              <a:ext cx="54225" cy="11125"/>
            </a:xfrm>
            <a:custGeom>
              <a:avLst/>
              <a:gdLst/>
              <a:ahLst/>
              <a:cxnLst/>
              <a:rect l="l" t="t" r="r" b="b"/>
              <a:pathLst>
                <a:path w="2169" h="445" extrusionOk="0">
                  <a:moveTo>
                    <a:pt x="1" y="444"/>
                  </a:moveTo>
                  <a:cubicBezTo>
                    <a:pt x="724" y="330"/>
                    <a:pt x="1446" y="166"/>
                    <a:pt x="2169" y="0"/>
                  </a:cubicBezTo>
                  <a:cubicBezTo>
                    <a:pt x="1446" y="166"/>
                    <a:pt x="724" y="330"/>
                    <a:pt x="1" y="44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299575" y="1352325"/>
              <a:ext cx="2575" cy="2550"/>
            </a:xfrm>
            <a:custGeom>
              <a:avLst/>
              <a:gdLst/>
              <a:ahLst/>
              <a:cxnLst/>
              <a:rect l="l" t="t" r="r" b="b"/>
              <a:pathLst>
                <a:path w="103" h="102" extrusionOk="0">
                  <a:moveTo>
                    <a:pt x="1" y="0"/>
                  </a:moveTo>
                  <a:cubicBezTo>
                    <a:pt x="26" y="39"/>
                    <a:pt x="65" y="64"/>
                    <a:pt x="102" y="102"/>
                  </a:cubicBezTo>
                  <a:cubicBezTo>
                    <a:pt x="65" y="64"/>
                    <a:pt x="26" y="39"/>
                    <a:pt x="1"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271400" y="1328225"/>
              <a:ext cx="2225" cy="1625"/>
            </a:xfrm>
            <a:custGeom>
              <a:avLst/>
              <a:gdLst/>
              <a:ahLst/>
              <a:cxnLst/>
              <a:rect l="l" t="t" r="r" b="b"/>
              <a:pathLst>
                <a:path w="89" h="65" extrusionOk="0">
                  <a:moveTo>
                    <a:pt x="89" y="65"/>
                  </a:moveTo>
                  <a:cubicBezTo>
                    <a:pt x="51" y="39"/>
                    <a:pt x="26" y="14"/>
                    <a:pt x="0" y="1"/>
                  </a:cubicBezTo>
                  <a:cubicBezTo>
                    <a:pt x="26" y="14"/>
                    <a:pt x="51" y="39"/>
                    <a:pt x="89" y="6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5294525" y="1347575"/>
              <a:ext cx="2550" cy="2575"/>
            </a:xfrm>
            <a:custGeom>
              <a:avLst/>
              <a:gdLst/>
              <a:ahLst/>
              <a:cxnLst/>
              <a:rect l="l" t="t" r="r" b="b"/>
              <a:pathLst>
                <a:path w="102" h="103" extrusionOk="0">
                  <a:moveTo>
                    <a:pt x="102" y="102"/>
                  </a:move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5289450" y="1343150"/>
              <a:ext cx="2550" cy="2225"/>
            </a:xfrm>
            <a:custGeom>
              <a:avLst/>
              <a:gdLst/>
              <a:ahLst/>
              <a:cxnLst/>
              <a:rect l="l" t="t" r="r" b="b"/>
              <a:pathLst>
                <a:path w="102" h="89" extrusionOk="0">
                  <a:moveTo>
                    <a:pt x="102" y="88"/>
                  </a:moveTo>
                  <a:cubicBezTo>
                    <a:pt x="76" y="63"/>
                    <a:pt x="39" y="26"/>
                    <a:pt x="0" y="0"/>
                  </a:cubicBezTo>
                  <a:cubicBezTo>
                    <a:pt x="39" y="26"/>
                    <a:pt x="76" y="63"/>
                    <a:pt x="102" y="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5304350" y="1357075"/>
              <a:ext cx="2550" cy="2875"/>
            </a:xfrm>
            <a:custGeom>
              <a:avLst/>
              <a:gdLst/>
              <a:ahLst/>
              <a:cxnLst/>
              <a:rect l="l" t="t" r="r" b="b"/>
              <a:pathLst>
                <a:path w="102" h="115" extrusionOk="0">
                  <a:moveTo>
                    <a:pt x="102" y="114"/>
                  </a:moveTo>
                  <a:cubicBezTo>
                    <a:pt x="63" y="77"/>
                    <a:pt x="26" y="38"/>
                    <a:pt x="1" y="1"/>
                  </a:cubicBezTo>
                  <a:cubicBezTo>
                    <a:pt x="26" y="38"/>
                    <a:pt x="63" y="77"/>
                    <a:pt x="102" y="11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5801250" y="765425"/>
              <a:ext cx="24100" cy="1300"/>
            </a:xfrm>
            <a:custGeom>
              <a:avLst/>
              <a:gdLst/>
              <a:ahLst/>
              <a:cxnLst/>
              <a:rect l="l" t="t" r="r" b="b"/>
              <a:pathLst>
                <a:path w="964" h="52" extrusionOk="0">
                  <a:moveTo>
                    <a:pt x="0" y="51"/>
                  </a:moveTo>
                  <a:cubicBezTo>
                    <a:pt x="317" y="51"/>
                    <a:pt x="634" y="26"/>
                    <a:pt x="964" y="1"/>
                  </a:cubicBezTo>
                  <a:cubicBezTo>
                    <a:pt x="634" y="26"/>
                    <a:pt x="317" y="51"/>
                    <a:pt x="0" y="5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5279000" y="1334275"/>
              <a:ext cx="2875" cy="2225"/>
            </a:xfrm>
            <a:custGeom>
              <a:avLst/>
              <a:gdLst/>
              <a:ahLst/>
              <a:cxnLst/>
              <a:rect l="l" t="t" r="r" b="b"/>
              <a:pathLst>
                <a:path w="115" h="89" extrusionOk="0">
                  <a:moveTo>
                    <a:pt x="114" y="88"/>
                  </a:moveTo>
                  <a:cubicBezTo>
                    <a:pt x="77" y="51"/>
                    <a:pt x="38" y="26"/>
                    <a:pt x="1" y="0"/>
                  </a:cubicBezTo>
                  <a:cubicBezTo>
                    <a:pt x="38" y="26"/>
                    <a:pt x="77" y="51"/>
                    <a:pt x="114" y="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5284375" y="1338700"/>
              <a:ext cx="2550" cy="2225"/>
            </a:xfrm>
            <a:custGeom>
              <a:avLst/>
              <a:gdLst/>
              <a:ahLst/>
              <a:cxnLst/>
              <a:rect l="l" t="t" r="r" b="b"/>
              <a:pathLst>
                <a:path w="102" h="89" extrusionOk="0">
                  <a:moveTo>
                    <a:pt x="102" y="89"/>
                  </a:moveTo>
                  <a:cubicBezTo>
                    <a:pt x="64" y="51"/>
                    <a:pt x="39" y="26"/>
                    <a:pt x="1" y="1"/>
                  </a:cubicBezTo>
                  <a:cubicBezTo>
                    <a:pt x="39" y="26"/>
                    <a:pt x="64" y="51"/>
                    <a:pt x="102"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5313225" y="1367225"/>
              <a:ext cx="57075" cy="88750"/>
            </a:xfrm>
            <a:custGeom>
              <a:avLst/>
              <a:gdLst/>
              <a:ahLst/>
              <a:cxnLst/>
              <a:rect l="l" t="t" r="r" b="b"/>
              <a:pathLst>
                <a:path w="2283" h="3550" extrusionOk="0">
                  <a:moveTo>
                    <a:pt x="1" y="1"/>
                  </a:moveTo>
                  <a:lnTo>
                    <a:pt x="1" y="1"/>
                  </a:lnTo>
                  <a:cubicBezTo>
                    <a:pt x="241" y="292"/>
                    <a:pt x="469" y="596"/>
                    <a:pt x="646" y="939"/>
                  </a:cubicBezTo>
                  <a:cubicBezTo>
                    <a:pt x="862" y="1331"/>
                    <a:pt x="1027" y="1737"/>
                    <a:pt x="1128" y="2155"/>
                  </a:cubicBezTo>
                  <a:lnTo>
                    <a:pt x="2282" y="3550"/>
                  </a:lnTo>
                  <a:cubicBezTo>
                    <a:pt x="1914" y="2421"/>
                    <a:pt x="1319" y="1356"/>
                    <a:pt x="444" y="432"/>
                  </a:cubicBezTo>
                  <a:cubicBezTo>
                    <a:pt x="305" y="292"/>
                    <a:pt x="165" y="139"/>
                    <a:pt x="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5223225" y="1290850"/>
              <a:ext cx="1925" cy="1625"/>
            </a:xfrm>
            <a:custGeom>
              <a:avLst/>
              <a:gdLst/>
              <a:ahLst/>
              <a:cxnLst/>
              <a:rect l="l" t="t" r="r" b="b"/>
              <a:pathLst>
                <a:path w="77" h="65" extrusionOk="0">
                  <a:moveTo>
                    <a:pt x="77" y="64"/>
                  </a:moveTo>
                  <a:cubicBezTo>
                    <a:pt x="51" y="39"/>
                    <a:pt x="26" y="26"/>
                    <a:pt x="1" y="0"/>
                  </a:cubicBezTo>
                  <a:cubicBezTo>
                    <a:pt x="26" y="26"/>
                    <a:pt x="51" y="39"/>
                    <a:pt x="77" y="6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5192175" y="1260750"/>
              <a:ext cx="1600" cy="1600"/>
            </a:xfrm>
            <a:custGeom>
              <a:avLst/>
              <a:gdLst/>
              <a:ahLst/>
              <a:cxnLst/>
              <a:rect l="l" t="t" r="r" b="b"/>
              <a:pathLst>
                <a:path w="64" h="64" extrusionOk="0">
                  <a:moveTo>
                    <a:pt x="63" y="63"/>
                  </a:moveTo>
                  <a:cubicBezTo>
                    <a:pt x="38" y="51"/>
                    <a:pt x="26" y="26"/>
                    <a:pt x="0" y="0"/>
                  </a:cubicBezTo>
                  <a:cubicBezTo>
                    <a:pt x="26" y="26"/>
                    <a:pt x="38" y="51"/>
                    <a:pt x="63" y="63"/>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5202950" y="1272450"/>
              <a:ext cx="1300" cy="1300"/>
            </a:xfrm>
            <a:custGeom>
              <a:avLst/>
              <a:gdLst/>
              <a:ahLst/>
              <a:cxnLst/>
              <a:rect l="l" t="t" r="r" b="b"/>
              <a:pathLst>
                <a:path w="52" h="52" extrusionOk="0">
                  <a:moveTo>
                    <a:pt x="51" y="52"/>
                  </a:move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198175" y="1267400"/>
              <a:ext cx="25" cy="25"/>
            </a:xfrm>
            <a:custGeom>
              <a:avLst/>
              <a:gdLst/>
              <a:ahLst/>
              <a:cxnLst/>
              <a:rect l="l" t="t" r="r" b="b"/>
              <a:pathLst>
                <a:path w="1" h="1" extrusionOk="0">
                  <a:moveTo>
                    <a:pt x="1" y="0"/>
                  </a:move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5260925" y="1320000"/>
              <a:ext cx="1300" cy="975"/>
            </a:xfrm>
            <a:custGeom>
              <a:avLst/>
              <a:gdLst/>
              <a:ahLst/>
              <a:cxnLst/>
              <a:rect l="l" t="t" r="r" b="b"/>
              <a:pathLst>
                <a:path w="52" h="39" extrusionOk="0">
                  <a:moveTo>
                    <a:pt x="51" y="39"/>
                  </a:moveTo>
                  <a:cubicBezTo>
                    <a:pt x="39" y="26"/>
                    <a:pt x="14" y="14"/>
                    <a:pt x="1" y="0"/>
                  </a:cubicBezTo>
                  <a:cubicBezTo>
                    <a:pt x="14" y="14"/>
                    <a:pt x="39" y="26"/>
                    <a:pt x="51" y="3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5207675" y="1276900"/>
              <a:ext cx="1625" cy="1925"/>
            </a:xfrm>
            <a:custGeom>
              <a:avLst/>
              <a:gdLst/>
              <a:ahLst/>
              <a:cxnLst/>
              <a:rect l="l" t="t" r="r" b="b"/>
              <a:pathLst>
                <a:path w="65" h="77" extrusionOk="0">
                  <a:moveTo>
                    <a:pt x="65" y="76"/>
                  </a:moveTo>
                  <a:cubicBezTo>
                    <a:pt x="52" y="51"/>
                    <a:pt x="26" y="26"/>
                    <a:pt x="1" y="0"/>
                  </a:cubicBezTo>
                  <a:cubicBezTo>
                    <a:pt x="26" y="26"/>
                    <a:pt x="52" y="51"/>
                    <a:pt x="65" y="76"/>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266000" y="1323800"/>
              <a:ext cx="1925" cy="1625"/>
            </a:xfrm>
            <a:custGeom>
              <a:avLst/>
              <a:gdLst/>
              <a:ahLst/>
              <a:cxnLst/>
              <a:rect l="l" t="t" r="r" b="b"/>
              <a:pathLst>
                <a:path w="77" h="65" extrusionOk="0">
                  <a:moveTo>
                    <a:pt x="76" y="64"/>
                  </a:moveTo>
                  <a:cubicBezTo>
                    <a:pt x="51" y="51"/>
                    <a:pt x="26" y="26"/>
                    <a:pt x="0" y="0"/>
                  </a:cubicBezTo>
                  <a:cubicBezTo>
                    <a:pt x="26" y="26"/>
                    <a:pt x="51" y="51"/>
                    <a:pt x="76" y="6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5217825" y="1286400"/>
              <a:ext cx="1925" cy="1625"/>
            </a:xfrm>
            <a:custGeom>
              <a:avLst/>
              <a:gdLst/>
              <a:ahLst/>
              <a:cxnLst/>
              <a:rect l="l" t="t" r="r" b="b"/>
              <a:pathLst>
                <a:path w="77" h="65" extrusionOk="0">
                  <a:moveTo>
                    <a:pt x="77" y="65"/>
                  </a:moveTo>
                  <a:cubicBezTo>
                    <a:pt x="51" y="39"/>
                    <a:pt x="26" y="14"/>
                    <a:pt x="1" y="1"/>
                  </a:cubicBezTo>
                  <a:cubicBezTo>
                    <a:pt x="26" y="14"/>
                    <a:pt x="51" y="39"/>
                    <a:pt x="77" y="65"/>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317650" y="1747800"/>
              <a:ext cx="461100" cy="134350"/>
            </a:xfrm>
            <a:custGeom>
              <a:avLst/>
              <a:gdLst/>
              <a:ahLst/>
              <a:cxnLst/>
              <a:rect l="l" t="t" r="r" b="b"/>
              <a:pathLst>
                <a:path w="18444" h="5374" extrusionOk="0">
                  <a:moveTo>
                    <a:pt x="1610" y="1"/>
                  </a:moveTo>
                  <a:cubicBezTo>
                    <a:pt x="1686" y="356"/>
                    <a:pt x="1547" y="736"/>
                    <a:pt x="1281" y="977"/>
                  </a:cubicBezTo>
                  <a:cubicBezTo>
                    <a:pt x="1092" y="1140"/>
                    <a:pt x="845" y="1228"/>
                    <a:pt x="599" y="1228"/>
                  </a:cubicBezTo>
                  <a:cubicBezTo>
                    <a:pt x="481" y="1228"/>
                    <a:pt x="365" y="1208"/>
                    <a:pt x="255" y="1167"/>
                  </a:cubicBezTo>
                  <a:lnTo>
                    <a:pt x="255" y="1167"/>
                  </a:lnTo>
                  <a:cubicBezTo>
                    <a:pt x="584" y="1586"/>
                    <a:pt x="711" y="2143"/>
                    <a:pt x="609" y="2663"/>
                  </a:cubicBezTo>
                  <a:cubicBezTo>
                    <a:pt x="546" y="2967"/>
                    <a:pt x="317" y="3462"/>
                    <a:pt x="1" y="3677"/>
                  </a:cubicBezTo>
                  <a:cubicBezTo>
                    <a:pt x="495" y="4158"/>
                    <a:pt x="1116" y="4513"/>
                    <a:pt x="1776" y="4767"/>
                  </a:cubicBezTo>
                  <a:cubicBezTo>
                    <a:pt x="2986" y="5213"/>
                    <a:pt x="4289" y="5374"/>
                    <a:pt x="5601" y="5374"/>
                  </a:cubicBezTo>
                  <a:cubicBezTo>
                    <a:pt x="6900" y="5374"/>
                    <a:pt x="8208" y="5216"/>
                    <a:pt x="9444" y="5020"/>
                  </a:cubicBezTo>
                  <a:cubicBezTo>
                    <a:pt x="12119" y="4603"/>
                    <a:pt x="14438" y="3487"/>
                    <a:pt x="17037" y="2764"/>
                  </a:cubicBezTo>
                  <a:cubicBezTo>
                    <a:pt x="17480" y="2637"/>
                    <a:pt x="17950" y="2524"/>
                    <a:pt x="18444" y="2409"/>
                  </a:cubicBezTo>
                  <a:cubicBezTo>
                    <a:pt x="18065" y="2246"/>
                    <a:pt x="17650" y="2191"/>
                    <a:pt x="17225" y="2191"/>
                  </a:cubicBezTo>
                  <a:cubicBezTo>
                    <a:pt x="16825" y="2191"/>
                    <a:pt x="16417" y="2240"/>
                    <a:pt x="16023" y="2296"/>
                  </a:cubicBezTo>
                  <a:cubicBezTo>
                    <a:pt x="14514" y="2511"/>
                    <a:pt x="13019" y="2789"/>
                    <a:pt x="11511" y="3031"/>
                  </a:cubicBezTo>
                  <a:cubicBezTo>
                    <a:pt x="10409" y="3205"/>
                    <a:pt x="9013" y="3422"/>
                    <a:pt x="7635" y="3422"/>
                  </a:cubicBezTo>
                  <a:cubicBezTo>
                    <a:pt x="5699" y="3422"/>
                    <a:pt x="3797" y="2993"/>
                    <a:pt x="2790" y="1408"/>
                  </a:cubicBezTo>
                  <a:cubicBezTo>
                    <a:pt x="2536" y="1003"/>
                    <a:pt x="2346" y="584"/>
                    <a:pt x="2207" y="141"/>
                  </a:cubicBezTo>
                  <a:cubicBezTo>
                    <a:pt x="2004" y="115"/>
                    <a:pt x="1801" y="65"/>
                    <a:pt x="1610"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229225" y="1295600"/>
              <a:ext cx="1000" cy="975"/>
            </a:xfrm>
            <a:custGeom>
              <a:avLst/>
              <a:gdLst/>
              <a:ahLst/>
              <a:cxnLst/>
              <a:rect l="l" t="t" r="r" b="b"/>
              <a:pathLst>
                <a:path w="40" h="39" extrusionOk="0">
                  <a:moveTo>
                    <a:pt x="39" y="38"/>
                  </a:moveTo>
                  <a:lnTo>
                    <a:pt x="1"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5173450" y="1232225"/>
              <a:ext cx="1000" cy="2225"/>
            </a:xfrm>
            <a:custGeom>
              <a:avLst/>
              <a:gdLst/>
              <a:ahLst/>
              <a:cxnLst/>
              <a:rect l="l" t="t" r="r" b="b"/>
              <a:pathLst>
                <a:path w="40" h="89" extrusionOk="0">
                  <a:moveTo>
                    <a:pt x="40" y="89"/>
                  </a:moveTo>
                  <a:cubicBezTo>
                    <a:pt x="26" y="64"/>
                    <a:pt x="14" y="38"/>
                    <a:pt x="1" y="1"/>
                  </a:cubicBezTo>
                  <a:cubicBezTo>
                    <a:pt x="14" y="38"/>
                    <a:pt x="26" y="64"/>
                    <a:pt x="40"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5162375" y="1192600"/>
              <a:ext cx="1300" cy="9875"/>
            </a:xfrm>
            <a:custGeom>
              <a:avLst/>
              <a:gdLst/>
              <a:ahLst/>
              <a:cxnLst/>
              <a:rect l="l" t="t" r="r" b="b"/>
              <a:pathLst>
                <a:path w="52" h="395" extrusionOk="0">
                  <a:moveTo>
                    <a:pt x="52" y="394"/>
                  </a:moveTo>
                  <a:cubicBezTo>
                    <a:pt x="38" y="267"/>
                    <a:pt x="13" y="127"/>
                    <a:pt x="1" y="1"/>
                  </a:cubicBezTo>
                  <a:cubicBezTo>
                    <a:pt x="13" y="127"/>
                    <a:pt x="38" y="267"/>
                    <a:pt x="52" y="39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187725" y="1255350"/>
              <a:ext cx="1600" cy="1925"/>
            </a:xfrm>
            <a:custGeom>
              <a:avLst/>
              <a:gdLst/>
              <a:ahLst/>
              <a:cxnLst/>
              <a:rect l="l" t="t" r="r" b="b"/>
              <a:pathLst>
                <a:path w="64" h="77" extrusionOk="0">
                  <a:moveTo>
                    <a:pt x="64" y="77"/>
                  </a:moveTo>
                  <a:cubicBezTo>
                    <a:pt x="52" y="51"/>
                    <a:pt x="26" y="26"/>
                    <a:pt x="1" y="0"/>
                  </a:cubicBezTo>
                  <a:cubicBezTo>
                    <a:pt x="26" y="26"/>
                    <a:pt x="52" y="51"/>
                    <a:pt x="64" y="7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162050" y="1182800"/>
              <a:ext cx="25" cy="4750"/>
            </a:xfrm>
            <a:custGeom>
              <a:avLst/>
              <a:gdLst/>
              <a:ahLst/>
              <a:cxnLst/>
              <a:rect l="l" t="t" r="r" b="b"/>
              <a:pathLst>
                <a:path w="1" h="190" extrusionOk="0">
                  <a:moveTo>
                    <a:pt x="1" y="190"/>
                  </a:moveTo>
                  <a:lnTo>
                    <a:pt x="1"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176625" y="1238225"/>
              <a:ext cx="1300" cy="2275"/>
            </a:xfrm>
            <a:custGeom>
              <a:avLst/>
              <a:gdLst/>
              <a:ahLst/>
              <a:cxnLst/>
              <a:rect l="l" t="t" r="r" b="b"/>
              <a:pathLst>
                <a:path w="52" h="91" extrusionOk="0">
                  <a:moveTo>
                    <a:pt x="51" y="90"/>
                  </a:moveTo>
                  <a:cubicBezTo>
                    <a:pt x="39" y="65"/>
                    <a:pt x="14" y="40"/>
                    <a:pt x="1" y="1"/>
                  </a:cubicBezTo>
                  <a:cubicBezTo>
                    <a:pt x="14" y="40"/>
                    <a:pt x="39" y="65"/>
                    <a:pt x="51" y="9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183925" y="1249975"/>
              <a:ext cx="1600" cy="1925"/>
            </a:xfrm>
            <a:custGeom>
              <a:avLst/>
              <a:gdLst/>
              <a:ahLst/>
              <a:cxnLst/>
              <a:rect l="l" t="t" r="r" b="b"/>
              <a:pathLst>
                <a:path w="64" h="77" extrusionOk="0">
                  <a:moveTo>
                    <a:pt x="64" y="77"/>
                  </a:moveTo>
                  <a:cubicBezTo>
                    <a:pt x="38" y="51"/>
                    <a:pt x="13" y="26"/>
                    <a:pt x="1" y="0"/>
                  </a:cubicBezTo>
                  <a:cubicBezTo>
                    <a:pt x="13" y="26"/>
                    <a:pt x="38" y="51"/>
                    <a:pt x="64" y="7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180125" y="1244275"/>
              <a:ext cx="1600" cy="2225"/>
            </a:xfrm>
            <a:custGeom>
              <a:avLst/>
              <a:gdLst/>
              <a:ahLst/>
              <a:cxnLst/>
              <a:rect l="l" t="t" r="r" b="b"/>
              <a:pathLst>
                <a:path w="64" h="89" extrusionOk="0">
                  <a:moveTo>
                    <a:pt x="64" y="89"/>
                  </a:moveTo>
                  <a:cubicBezTo>
                    <a:pt x="38" y="63"/>
                    <a:pt x="26" y="26"/>
                    <a:pt x="1" y="0"/>
                  </a:cubicBezTo>
                  <a:cubicBezTo>
                    <a:pt x="26" y="26"/>
                    <a:pt x="38" y="63"/>
                    <a:pt x="64"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12750" y="1281675"/>
              <a:ext cx="1925" cy="1925"/>
            </a:xfrm>
            <a:custGeom>
              <a:avLst/>
              <a:gdLst/>
              <a:ahLst/>
              <a:cxnLst/>
              <a:rect l="l" t="t" r="r" b="b"/>
              <a:pathLst>
                <a:path w="77" h="77" extrusionOk="0">
                  <a:moveTo>
                    <a:pt x="77" y="76"/>
                  </a:moveTo>
                  <a:lnTo>
                    <a:pt x="1"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20000" y="627400"/>
              <a:ext cx="829675" cy="354175"/>
            </a:xfrm>
            <a:custGeom>
              <a:avLst/>
              <a:gdLst/>
              <a:ahLst/>
              <a:cxnLst/>
              <a:rect l="l" t="t" r="r" b="b"/>
              <a:pathLst>
                <a:path w="33187" h="14167" extrusionOk="0">
                  <a:moveTo>
                    <a:pt x="6104" y="1"/>
                  </a:moveTo>
                  <a:cubicBezTo>
                    <a:pt x="4178" y="1"/>
                    <a:pt x="2379" y="1182"/>
                    <a:pt x="1383" y="2733"/>
                  </a:cubicBezTo>
                  <a:cubicBezTo>
                    <a:pt x="330" y="4369"/>
                    <a:pt x="39" y="6333"/>
                    <a:pt x="1" y="8260"/>
                  </a:cubicBezTo>
                  <a:lnTo>
                    <a:pt x="39" y="8184"/>
                  </a:lnTo>
                  <a:cubicBezTo>
                    <a:pt x="267" y="7487"/>
                    <a:pt x="572" y="6789"/>
                    <a:pt x="1091" y="6270"/>
                  </a:cubicBezTo>
                  <a:cubicBezTo>
                    <a:pt x="1560" y="5788"/>
                    <a:pt x="2194" y="5471"/>
                    <a:pt x="2853" y="5319"/>
                  </a:cubicBezTo>
                  <a:cubicBezTo>
                    <a:pt x="2879" y="5319"/>
                    <a:pt x="2891" y="5319"/>
                    <a:pt x="2916" y="5307"/>
                  </a:cubicBezTo>
                  <a:lnTo>
                    <a:pt x="2916" y="5293"/>
                  </a:lnTo>
                  <a:cubicBezTo>
                    <a:pt x="3423" y="4305"/>
                    <a:pt x="4184" y="3405"/>
                    <a:pt x="5096" y="2834"/>
                  </a:cubicBezTo>
                  <a:cubicBezTo>
                    <a:pt x="5198" y="2771"/>
                    <a:pt x="5299" y="2708"/>
                    <a:pt x="5414" y="2657"/>
                  </a:cubicBezTo>
                  <a:cubicBezTo>
                    <a:pt x="5515" y="2594"/>
                    <a:pt x="5617" y="2543"/>
                    <a:pt x="5730" y="2505"/>
                  </a:cubicBezTo>
                  <a:cubicBezTo>
                    <a:pt x="5997" y="2391"/>
                    <a:pt x="6276" y="2302"/>
                    <a:pt x="6567" y="2251"/>
                  </a:cubicBezTo>
                  <a:cubicBezTo>
                    <a:pt x="6748" y="2227"/>
                    <a:pt x="6939" y="2213"/>
                    <a:pt x="7131" y="2213"/>
                  </a:cubicBezTo>
                  <a:cubicBezTo>
                    <a:pt x="7235" y="2213"/>
                    <a:pt x="7339" y="2217"/>
                    <a:pt x="7442" y="2226"/>
                  </a:cubicBezTo>
                  <a:cubicBezTo>
                    <a:pt x="7758" y="2251"/>
                    <a:pt x="8050" y="2327"/>
                    <a:pt x="8341" y="2429"/>
                  </a:cubicBezTo>
                  <a:cubicBezTo>
                    <a:pt x="8456" y="2467"/>
                    <a:pt x="8570" y="2505"/>
                    <a:pt x="8684" y="2555"/>
                  </a:cubicBezTo>
                  <a:cubicBezTo>
                    <a:pt x="8848" y="2632"/>
                    <a:pt x="9014" y="2721"/>
                    <a:pt x="9178" y="2809"/>
                  </a:cubicBezTo>
                  <a:cubicBezTo>
                    <a:pt x="9343" y="2898"/>
                    <a:pt x="9495" y="3000"/>
                    <a:pt x="9660" y="3101"/>
                  </a:cubicBezTo>
                  <a:cubicBezTo>
                    <a:pt x="9761" y="3164"/>
                    <a:pt x="9863" y="3240"/>
                    <a:pt x="9977" y="3316"/>
                  </a:cubicBezTo>
                  <a:cubicBezTo>
                    <a:pt x="10028" y="3355"/>
                    <a:pt x="10079" y="3380"/>
                    <a:pt x="10129" y="3417"/>
                  </a:cubicBezTo>
                  <a:cubicBezTo>
                    <a:pt x="10395" y="3608"/>
                    <a:pt x="10648" y="3798"/>
                    <a:pt x="10915" y="3988"/>
                  </a:cubicBezTo>
                  <a:cubicBezTo>
                    <a:pt x="11232" y="4217"/>
                    <a:pt x="11549" y="4445"/>
                    <a:pt x="11865" y="4634"/>
                  </a:cubicBezTo>
                  <a:cubicBezTo>
                    <a:pt x="11929" y="4673"/>
                    <a:pt x="11980" y="4710"/>
                    <a:pt x="12031" y="4736"/>
                  </a:cubicBezTo>
                  <a:cubicBezTo>
                    <a:pt x="12195" y="4837"/>
                    <a:pt x="12372" y="4926"/>
                    <a:pt x="12538" y="5002"/>
                  </a:cubicBezTo>
                  <a:cubicBezTo>
                    <a:pt x="12601" y="5028"/>
                    <a:pt x="12651" y="5053"/>
                    <a:pt x="12715" y="5078"/>
                  </a:cubicBezTo>
                  <a:cubicBezTo>
                    <a:pt x="13158" y="5281"/>
                    <a:pt x="13615" y="5408"/>
                    <a:pt x="14071" y="5484"/>
                  </a:cubicBezTo>
                  <a:cubicBezTo>
                    <a:pt x="14236" y="5509"/>
                    <a:pt x="14388" y="5522"/>
                    <a:pt x="14540" y="5535"/>
                  </a:cubicBezTo>
                  <a:cubicBezTo>
                    <a:pt x="14705" y="5547"/>
                    <a:pt x="14857" y="5560"/>
                    <a:pt x="15009" y="5572"/>
                  </a:cubicBezTo>
                  <a:lnTo>
                    <a:pt x="15250" y="5572"/>
                  </a:lnTo>
                  <a:cubicBezTo>
                    <a:pt x="15567" y="5572"/>
                    <a:pt x="15884" y="5547"/>
                    <a:pt x="16214" y="5522"/>
                  </a:cubicBezTo>
                  <a:cubicBezTo>
                    <a:pt x="16454" y="5496"/>
                    <a:pt x="16695" y="5471"/>
                    <a:pt x="16936" y="5433"/>
                  </a:cubicBezTo>
                  <a:cubicBezTo>
                    <a:pt x="17659" y="5319"/>
                    <a:pt x="18381" y="5155"/>
                    <a:pt x="19104" y="4989"/>
                  </a:cubicBezTo>
                  <a:cubicBezTo>
                    <a:pt x="19180" y="4977"/>
                    <a:pt x="19268" y="4952"/>
                    <a:pt x="19344" y="4939"/>
                  </a:cubicBezTo>
                  <a:cubicBezTo>
                    <a:pt x="19509" y="4901"/>
                    <a:pt x="19661" y="4862"/>
                    <a:pt x="19826" y="4825"/>
                  </a:cubicBezTo>
                  <a:cubicBezTo>
                    <a:pt x="19978" y="4800"/>
                    <a:pt x="20143" y="4761"/>
                    <a:pt x="20295" y="4724"/>
                  </a:cubicBezTo>
                  <a:cubicBezTo>
                    <a:pt x="21193" y="4527"/>
                    <a:pt x="22158" y="4398"/>
                    <a:pt x="23101" y="4398"/>
                  </a:cubicBezTo>
                  <a:cubicBezTo>
                    <a:pt x="23317" y="4398"/>
                    <a:pt x="23531" y="4405"/>
                    <a:pt x="23743" y="4419"/>
                  </a:cubicBezTo>
                  <a:cubicBezTo>
                    <a:pt x="23907" y="4431"/>
                    <a:pt x="24073" y="4457"/>
                    <a:pt x="24225" y="4470"/>
                  </a:cubicBezTo>
                  <a:cubicBezTo>
                    <a:pt x="24313" y="4482"/>
                    <a:pt x="24402" y="4495"/>
                    <a:pt x="24478" y="4508"/>
                  </a:cubicBezTo>
                  <a:cubicBezTo>
                    <a:pt x="24504" y="4521"/>
                    <a:pt x="24516" y="4521"/>
                    <a:pt x="24529" y="4521"/>
                  </a:cubicBezTo>
                  <a:cubicBezTo>
                    <a:pt x="24592" y="4533"/>
                    <a:pt x="24643" y="4546"/>
                    <a:pt x="24706" y="4558"/>
                  </a:cubicBezTo>
                  <a:cubicBezTo>
                    <a:pt x="25797" y="4774"/>
                    <a:pt x="26785" y="5268"/>
                    <a:pt x="27507" y="6169"/>
                  </a:cubicBezTo>
                  <a:cubicBezTo>
                    <a:pt x="28661" y="7600"/>
                    <a:pt x="28775" y="9654"/>
                    <a:pt x="28458" y="11492"/>
                  </a:cubicBezTo>
                  <a:cubicBezTo>
                    <a:pt x="28395" y="11860"/>
                    <a:pt x="28319" y="12228"/>
                    <a:pt x="28230" y="12595"/>
                  </a:cubicBezTo>
                  <a:cubicBezTo>
                    <a:pt x="28281" y="12620"/>
                    <a:pt x="28332" y="12633"/>
                    <a:pt x="28395" y="12659"/>
                  </a:cubicBezTo>
                  <a:cubicBezTo>
                    <a:pt x="28826" y="12811"/>
                    <a:pt x="29257" y="13051"/>
                    <a:pt x="29574" y="13394"/>
                  </a:cubicBezTo>
                  <a:cubicBezTo>
                    <a:pt x="29802" y="13622"/>
                    <a:pt x="29966" y="13888"/>
                    <a:pt x="30093" y="14167"/>
                  </a:cubicBezTo>
                  <a:cubicBezTo>
                    <a:pt x="30803" y="12760"/>
                    <a:pt x="31690" y="11416"/>
                    <a:pt x="32273" y="9958"/>
                  </a:cubicBezTo>
                  <a:cubicBezTo>
                    <a:pt x="33085" y="7930"/>
                    <a:pt x="33186" y="5383"/>
                    <a:pt x="31577" y="3772"/>
                  </a:cubicBezTo>
                  <a:cubicBezTo>
                    <a:pt x="30569" y="2784"/>
                    <a:pt x="29206" y="2413"/>
                    <a:pt x="27761" y="2413"/>
                  </a:cubicBezTo>
                  <a:cubicBezTo>
                    <a:pt x="26279" y="2413"/>
                    <a:pt x="24710" y="2803"/>
                    <a:pt x="23350" y="3316"/>
                  </a:cubicBezTo>
                  <a:cubicBezTo>
                    <a:pt x="21249" y="4119"/>
                    <a:pt x="19024" y="5123"/>
                    <a:pt x="16814" y="5123"/>
                  </a:cubicBezTo>
                  <a:cubicBezTo>
                    <a:pt x="16198" y="5123"/>
                    <a:pt x="15582" y="5045"/>
                    <a:pt x="14971" y="4862"/>
                  </a:cubicBezTo>
                  <a:cubicBezTo>
                    <a:pt x="11840" y="3912"/>
                    <a:pt x="9901" y="426"/>
                    <a:pt x="6656" y="33"/>
                  </a:cubicBezTo>
                  <a:cubicBezTo>
                    <a:pt x="6471" y="11"/>
                    <a:pt x="6287" y="1"/>
                    <a:pt x="6104"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6100075" y="1037950"/>
              <a:ext cx="334025" cy="414875"/>
            </a:xfrm>
            <a:custGeom>
              <a:avLst/>
              <a:gdLst/>
              <a:ahLst/>
              <a:cxnLst/>
              <a:rect l="l" t="t" r="r" b="b"/>
              <a:pathLst>
                <a:path w="13361" h="16595" extrusionOk="0">
                  <a:moveTo>
                    <a:pt x="127" y="1"/>
                  </a:moveTo>
                  <a:cubicBezTo>
                    <a:pt x="101" y="178"/>
                    <a:pt x="76" y="344"/>
                    <a:pt x="64" y="521"/>
                  </a:cubicBezTo>
                  <a:cubicBezTo>
                    <a:pt x="39" y="749"/>
                    <a:pt x="13" y="990"/>
                    <a:pt x="13" y="1218"/>
                  </a:cubicBezTo>
                  <a:cubicBezTo>
                    <a:pt x="0" y="1573"/>
                    <a:pt x="0" y="1941"/>
                    <a:pt x="39" y="2296"/>
                  </a:cubicBezTo>
                  <a:cubicBezTo>
                    <a:pt x="64" y="2524"/>
                    <a:pt x="101" y="2764"/>
                    <a:pt x="140" y="2992"/>
                  </a:cubicBezTo>
                  <a:cubicBezTo>
                    <a:pt x="216" y="3335"/>
                    <a:pt x="304" y="3665"/>
                    <a:pt x="431" y="3994"/>
                  </a:cubicBezTo>
                  <a:cubicBezTo>
                    <a:pt x="520" y="4197"/>
                    <a:pt x="609" y="4412"/>
                    <a:pt x="723" y="4603"/>
                  </a:cubicBezTo>
                  <a:cubicBezTo>
                    <a:pt x="951" y="4995"/>
                    <a:pt x="1230" y="5350"/>
                    <a:pt x="1572" y="5654"/>
                  </a:cubicBezTo>
                  <a:cubicBezTo>
                    <a:pt x="1839" y="5882"/>
                    <a:pt x="2117" y="6073"/>
                    <a:pt x="2422" y="6237"/>
                  </a:cubicBezTo>
                  <a:cubicBezTo>
                    <a:pt x="2726" y="6389"/>
                    <a:pt x="3055" y="6504"/>
                    <a:pt x="3385" y="6605"/>
                  </a:cubicBezTo>
                  <a:cubicBezTo>
                    <a:pt x="4019" y="6795"/>
                    <a:pt x="4703" y="6896"/>
                    <a:pt x="5388" y="6998"/>
                  </a:cubicBezTo>
                  <a:cubicBezTo>
                    <a:pt x="5413" y="6998"/>
                    <a:pt x="5439" y="6998"/>
                    <a:pt x="5476" y="7011"/>
                  </a:cubicBezTo>
                  <a:cubicBezTo>
                    <a:pt x="5932" y="7074"/>
                    <a:pt x="6402" y="7138"/>
                    <a:pt x="6858" y="7214"/>
                  </a:cubicBezTo>
                  <a:cubicBezTo>
                    <a:pt x="8696" y="7569"/>
                    <a:pt x="10749" y="8811"/>
                    <a:pt x="10673" y="10738"/>
                  </a:cubicBezTo>
                  <a:cubicBezTo>
                    <a:pt x="10648" y="11346"/>
                    <a:pt x="10407" y="11904"/>
                    <a:pt x="10078" y="12411"/>
                  </a:cubicBezTo>
                  <a:cubicBezTo>
                    <a:pt x="9875" y="12715"/>
                    <a:pt x="9647" y="13006"/>
                    <a:pt x="9406" y="13273"/>
                  </a:cubicBezTo>
                  <a:cubicBezTo>
                    <a:pt x="9038" y="13691"/>
                    <a:pt x="9152" y="14958"/>
                    <a:pt x="9482" y="16594"/>
                  </a:cubicBezTo>
                  <a:cubicBezTo>
                    <a:pt x="10318" y="16201"/>
                    <a:pt x="11092" y="15744"/>
                    <a:pt x="11713" y="15124"/>
                  </a:cubicBezTo>
                  <a:cubicBezTo>
                    <a:pt x="12867" y="13995"/>
                    <a:pt x="13360" y="12296"/>
                    <a:pt x="12993" y="10738"/>
                  </a:cubicBezTo>
                  <a:cubicBezTo>
                    <a:pt x="12638" y="9191"/>
                    <a:pt x="11434" y="7809"/>
                    <a:pt x="9875" y="7163"/>
                  </a:cubicBezTo>
                  <a:cubicBezTo>
                    <a:pt x="7859" y="6339"/>
                    <a:pt x="5375" y="6682"/>
                    <a:pt x="3613" y="5439"/>
                  </a:cubicBezTo>
                  <a:cubicBezTo>
                    <a:pt x="3549" y="5401"/>
                    <a:pt x="3512" y="5363"/>
                    <a:pt x="3461" y="5325"/>
                  </a:cubicBezTo>
                  <a:cubicBezTo>
                    <a:pt x="3422" y="5333"/>
                    <a:pt x="3381" y="5337"/>
                    <a:pt x="3339" y="5337"/>
                  </a:cubicBezTo>
                  <a:cubicBezTo>
                    <a:pt x="3139" y="5337"/>
                    <a:pt x="2919" y="5249"/>
                    <a:pt x="2751" y="5186"/>
                  </a:cubicBezTo>
                  <a:cubicBezTo>
                    <a:pt x="2092" y="4958"/>
                    <a:pt x="1496" y="4501"/>
                    <a:pt x="1129" y="3893"/>
                  </a:cubicBezTo>
                  <a:cubicBezTo>
                    <a:pt x="583" y="3018"/>
                    <a:pt x="520" y="1852"/>
                    <a:pt x="977" y="927"/>
                  </a:cubicBezTo>
                  <a:cubicBezTo>
                    <a:pt x="723" y="724"/>
                    <a:pt x="470" y="533"/>
                    <a:pt x="279" y="280"/>
                  </a:cubicBezTo>
                  <a:cubicBezTo>
                    <a:pt x="216" y="191"/>
                    <a:pt x="165" y="102"/>
                    <a:pt x="12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291675" y="1423950"/>
              <a:ext cx="91300" cy="287125"/>
            </a:xfrm>
            <a:custGeom>
              <a:avLst/>
              <a:gdLst/>
              <a:ahLst/>
              <a:cxnLst/>
              <a:rect l="l" t="t" r="r" b="b"/>
              <a:pathLst>
                <a:path w="3652" h="11485" extrusionOk="0">
                  <a:moveTo>
                    <a:pt x="2029" y="0"/>
                  </a:moveTo>
                  <a:lnTo>
                    <a:pt x="2029" y="0"/>
                  </a:lnTo>
                  <a:cubicBezTo>
                    <a:pt x="2485" y="1851"/>
                    <a:pt x="1990" y="3904"/>
                    <a:pt x="1091" y="5743"/>
                  </a:cubicBezTo>
                  <a:cubicBezTo>
                    <a:pt x="1065" y="7061"/>
                    <a:pt x="761" y="8391"/>
                    <a:pt x="432" y="9659"/>
                  </a:cubicBezTo>
                  <a:cubicBezTo>
                    <a:pt x="279" y="10242"/>
                    <a:pt x="114" y="10864"/>
                    <a:pt x="1" y="11484"/>
                  </a:cubicBezTo>
                  <a:cubicBezTo>
                    <a:pt x="964" y="10483"/>
                    <a:pt x="2003" y="9558"/>
                    <a:pt x="3106" y="8721"/>
                  </a:cubicBezTo>
                  <a:cubicBezTo>
                    <a:pt x="3258" y="7529"/>
                    <a:pt x="3474" y="6351"/>
                    <a:pt x="3562" y="5273"/>
                  </a:cubicBezTo>
                  <a:cubicBezTo>
                    <a:pt x="3651" y="4006"/>
                    <a:pt x="3562" y="2777"/>
                    <a:pt x="3246" y="1610"/>
                  </a:cubicBezTo>
                  <a:lnTo>
                    <a:pt x="2029"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066975" y="908350"/>
              <a:ext cx="382550" cy="659175"/>
            </a:xfrm>
            <a:custGeom>
              <a:avLst/>
              <a:gdLst/>
              <a:ahLst/>
              <a:cxnLst/>
              <a:rect l="l" t="t" r="r" b="b"/>
              <a:pathLst>
                <a:path w="15302" h="26367" extrusionOk="0">
                  <a:moveTo>
                    <a:pt x="15301" y="1"/>
                  </a:moveTo>
                  <a:cubicBezTo>
                    <a:pt x="15006" y="307"/>
                    <a:pt x="14450" y="744"/>
                    <a:pt x="14068" y="744"/>
                  </a:cubicBezTo>
                  <a:cubicBezTo>
                    <a:pt x="14038" y="744"/>
                    <a:pt x="14010" y="742"/>
                    <a:pt x="13983" y="736"/>
                  </a:cubicBezTo>
                  <a:cubicBezTo>
                    <a:pt x="13843" y="1636"/>
                    <a:pt x="13539" y="2485"/>
                    <a:pt x="12943" y="3195"/>
                  </a:cubicBezTo>
                  <a:cubicBezTo>
                    <a:pt x="10839" y="5680"/>
                    <a:pt x="6555" y="4957"/>
                    <a:pt x="3563" y="6452"/>
                  </a:cubicBezTo>
                  <a:cubicBezTo>
                    <a:pt x="1332" y="7568"/>
                    <a:pt x="1" y="9976"/>
                    <a:pt x="77" y="12373"/>
                  </a:cubicBezTo>
                  <a:cubicBezTo>
                    <a:pt x="166" y="14768"/>
                    <a:pt x="1586" y="17075"/>
                    <a:pt x="3639" y="18533"/>
                  </a:cubicBezTo>
                  <a:cubicBezTo>
                    <a:pt x="5553" y="19889"/>
                    <a:pt x="8000" y="20612"/>
                    <a:pt x="9242" y="22754"/>
                  </a:cubicBezTo>
                  <a:cubicBezTo>
                    <a:pt x="9888" y="23894"/>
                    <a:pt x="10104" y="25124"/>
                    <a:pt x="10079" y="26367"/>
                  </a:cubicBezTo>
                  <a:cubicBezTo>
                    <a:pt x="10978" y="24528"/>
                    <a:pt x="11473" y="22475"/>
                    <a:pt x="11017" y="20624"/>
                  </a:cubicBezTo>
                  <a:lnTo>
                    <a:pt x="10978" y="20510"/>
                  </a:lnTo>
                  <a:cubicBezTo>
                    <a:pt x="10877" y="20092"/>
                    <a:pt x="10712" y="19686"/>
                    <a:pt x="10496" y="19294"/>
                  </a:cubicBezTo>
                  <a:cubicBezTo>
                    <a:pt x="10319" y="18951"/>
                    <a:pt x="10091" y="18647"/>
                    <a:pt x="9851" y="18356"/>
                  </a:cubicBezTo>
                  <a:cubicBezTo>
                    <a:pt x="9837" y="18330"/>
                    <a:pt x="9812" y="18305"/>
                    <a:pt x="9787" y="18279"/>
                  </a:cubicBezTo>
                  <a:cubicBezTo>
                    <a:pt x="9749" y="18241"/>
                    <a:pt x="9711" y="18190"/>
                    <a:pt x="9673" y="18153"/>
                  </a:cubicBezTo>
                  <a:cubicBezTo>
                    <a:pt x="9648" y="18114"/>
                    <a:pt x="9622" y="18089"/>
                    <a:pt x="9597" y="18063"/>
                  </a:cubicBezTo>
                  <a:cubicBezTo>
                    <a:pt x="9558" y="18026"/>
                    <a:pt x="9521" y="17987"/>
                    <a:pt x="9496" y="17950"/>
                  </a:cubicBezTo>
                  <a:cubicBezTo>
                    <a:pt x="9457" y="17925"/>
                    <a:pt x="9432" y="17886"/>
                    <a:pt x="9406" y="17861"/>
                  </a:cubicBezTo>
                  <a:cubicBezTo>
                    <a:pt x="9369" y="17823"/>
                    <a:pt x="9330" y="17798"/>
                    <a:pt x="9305" y="17759"/>
                  </a:cubicBezTo>
                  <a:cubicBezTo>
                    <a:pt x="9267" y="17722"/>
                    <a:pt x="9242" y="17696"/>
                    <a:pt x="9204" y="17671"/>
                  </a:cubicBezTo>
                  <a:lnTo>
                    <a:pt x="9102" y="17570"/>
                  </a:lnTo>
                  <a:cubicBezTo>
                    <a:pt x="9065" y="17544"/>
                    <a:pt x="9039" y="17506"/>
                    <a:pt x="9001" y="17480"/>
                  </a:cubicBezTo>
                  <a:cubicBezTo>
                    <a:pt x="8975" y="17455"/>
                    <a:pt x="8938" y="17418"/>
                    <a:pt x="8899" y="17392"/>
                  </a:cubicBezTo>
                  <a:cubicBezTo>
                    <a:pt x="8862" y="17354"/>
                    <a:pt x="8836" y="17328"/>
                    <a:pt x="8798" y="17303"/>
                  </a:cubicBezTo>
                  <a:cubicBezTo>
                    <a:pt x="8760" y="17265"/>
                    <a:pt x="8735" y="17240"/>
                    <a:pt x="8697" y="17215"/>
                  </a:cubicBezTo>
                  <a:cubicBezTo>
                    <a:pt x="8659" y="17176"/>
                    <a:pt x="8620" y="17151"/>
                    <a:pt x="8595" y="17125"/>
                  </a:cubicBezTo>
                  <a:cubicBezTo>
                    <a:pt x="8558" y="17088"/>
                    <a:pt x="8519" y="17063"/>
                    <a:pt x="8482" y="17037"/>
                  </a:cubicBezTo>
                  <a:cubicBezTo>
                    <a:pt x="8405" y="16973"/>
                    <a:pt x="8342" y="16911"/>
                    <a:pt x="8266" y="16860"/>
                  </a:cubicBezTo>
                  <a:cubicBezTo>
                    <a:pt x="8228" y="16834"/>
                    <a:pt x="8203" y="16809"/>
                    <a:pt x="8177" y="16796"/>
                  </a:cubicBezTo>
                  <a:cubicBezTo>
                    <a:pt x="8127" y="16758"/>
                    <a:pt x="8088" y="16720"/>
                    <a:pt x="8037" y="16682"/>
                  </a:cubicBezTo>
                  <a:cubicBezTo>
                    <a:pt x="8012" y="16669"/>
                    <a:pt x="7987" y="16644"/>
                    <a:pt x="7961" y="16618"/>
                  </a:cubicBezTo>
                  <a:lnTo>
                    <a:pt x="7809" y="16505"/>
                  </a:lnTo>
                  <a:cubicBezTo>
                    <a:pt x="7797" y="16492"/>
                    <a:pt x="7772" y="16480"/>
                    <a:pt x="7759" y="16466"/>
                  </a:cubicBezTo>
                  <a:cubicBezTo>
                    <a:pt x="7341" y="16150"/>
                    <a:pt x="6935" y="15846"/>
                    <a:pt x="6529" y="15528"/>
                  </a:cubicBezTo>
                  <a:lnTo>
                    <a:pt x="6491" y="15491"/>
                  </a:lnTo>
                  <a:cubicBezTo>
                    <a:pt x="6428" y="15452"/>
                    <a:pt x="6377" y="15402"/>
                    <a:pt x="6327" y="15364"/>
                  </a:cubicBezTo>
                  <a:cubicBezTo>
                    <a:pt x="6301" y="15339"/>
                    <a:pt x="6276" y="15326"/>
                    <a:pt x="6251" y="15300"/>
                  </a:cubicBezTo>
                  <a:cubicBezTo>
                    <a:pt x="6200" y="15263"/>
                    <a:pt x="6161" y="15224"/>
                    <a:pt x="6111" y="15187"/>
                  </a:cubicBezTo>
                  <a:cubicBezTo>
                    <a:pt x="6085" y="15161"/>
                    <a:pt x="6060" y="15136"/>
                    <a:pt x="6035" y="15123"/>
                  </a:cubicBezTo>
                  <a:cubicBezTo>
                    <a:pt x="5997" y="15085"/>
                    <a:pt x="5946" y="15047"/>
                    <a:pt x="5908" y="15009"/>
                  </a:cubicBezTo>
                  <a:lnTo>
                    <a:pt x="5832" y="14933"/>
                  </a:lnTo>
                  <a:cubicBezTo>
                    <a:pt x="5781" y="14895"/>
                    <a:pt x="5744" y="14857"/>
                    <a:pt x="5693" y="14818"/>
                  </a:cubicBezTo>
                  <a:cubicBezTo>
                    <a:pt x="5680" y="14793"/>
                    <a:pt x="5654" y="14768"/>
                    <a:pt x="5629" y="14742"/>
                  </a:cubicBezTo>
                  <a:cubicBezTo>
                    <a:pt x="5578" y="14705"/>
                    <a:pt x="5541" y="14666"/>
                    <a:pt x="5490" y="14616"/>
                  </a:cubicBezTo>
                  <a:lnTo>
                    <a:pt x="5439" y="14565"/>
                  </a:lnTo>
                  <a:cubicBezTo>
                    <a:pt x="5363" y="14489"/>
                    <a:pt x="5313" y="14426"/>
                    <a:pt x="5249" y="14362"/>
                  </a:cubicBezTo>
                  <a:cubicBezTo>
                    <a:pt x="5186" y="14299"/>
                    <a:pt x="5122" y="14235"/>
                    <a:pt x="5071" y="14159"/>
                  </a:cubicBezTo>
                  <a:cubicBezTo>
                    <a:pt x="5046" y="14147"/>
                    <a:pt x="5034" y="14122"/>
                    <a:pt x="5008" y="14096"/>
                  </a:cubicBezTo>
                  <a:cubicBezTo>
                    <a:pt x="4970" y="14058"/>
                    <a:pt x="4932" y="14007"/>
                    <a:pt x="4894" y="13957"/>
                  </a:cubicBezTo>
                  <a:cubicBezTo>
                    <a:pt x="4882" y="13931"/>
                    <a:pt x="4856" y="13906"/>
                    <a:pt x="4831" y="13880"/>
                  </a:cubicBezTo>
                  <a:cubicBezTo>
                    <a:pt x="4806" y="13830"/>
                    <a:pt x="4767" y="13792"/>
                    <a:pt x="4742" y="13742"/>
                  </a:cubicBezTo>
                  <a:cubicBezTo>
                    <a:pt x="4716" y="13716"/>
                    <a:pt x="4691" y="13691"/>
                    <a:pt x="4679" y="13665"/>
                  </a:cubicBezTo>
                  <a:cubicBezTo>
                    <a:pt x="4640" y="13615"/>
                    <a:pt x="4615" y="13564"/>
                    <a:pt x="4590" y="13526"/>
                  </a:cubicBezTo>
                  <a:cubicBezTo>
                    <a:pt x="4564" y="13500"/>
                    <a:pt x="4552" y="13463"/>
                    <a:pt x="4527" y="13437"/>
                  </a:cubicBezTo>
                  <a:cubicBezTo>
                    <a:pt x="4501" y="13387"/>
                    <a:pt x="4463" y="13336"/>
                    <a:pt x="4437" y="13285"/>
                  </a:cubicBezTo>
                  <a:cubicBezTo>
                    <a:pt x="4425" y="13260"/>
                    <a:pt x="4400" y="13235"/>
                    <a:pt x="4387" y="13196"/>
                  </a:cubicBezTo>
                  <a:cubicBezTo>
                    <a:pt x="4361" y="13145"/>
                    <a:pt x="4336" y="13095"/>
                    <a:pt x="4299" y="13044"/>
                  </a:cubicBezTo>
                  <a:cubicBezTo>
                    <a:pt x="4285" y="13019"/>
                    <a:pt x="4273" y="12993"/>
                    <a:pt x="4260" y="12956"/>
                  </a:cubicBezTo>
                  <a:cubicBezTo>
                    <a:pt x="4222" y="12880"/>
                    <a:pt x="4184" y="12790"/>
                    <a:pt x="4146" y="12714"/>
                  </a:cubicBezTo>
                  <a:cubicBezTo>
                    <a:pt x="4020" y="12410"/>
                    <a:pt x="3930" y="12094"/>
                    <a:pt x="3868" y="11764"/>
                  </a:cubicBezTo>
                  <a:cubicBezTo>
                    <a:pt x="3854" y="11637"/>
                    <a:pt x="3829" y="11497"/>
                    <a:pt x="3817" y="11371"/>
                  </a:cubicBezTo>
                  <a:cubicBezTo>
                    <a:pt x="3817" y="11308"/>
                    <a:pt x="3804" y="11244"/>
                    <a:pt x="3804" y="11168"/>
                  </a:cubicBezTo>
                  <a:lnTo>
                    <a:pt x="3804" y="10978"/>
                  </a:lnTo>
                  <a:lnTo>
                    <a:pt x="3804" y="10775"/>
                  </a:lnTo>
                  <a:cubicBezTo>
                    <a:pt x="3817" y="10573"/>
                    <a:pt x="3829" y="10382"/>
                    <a:pt x="3854" y="10179"/>
                  </a:cubicBezTo>
                  <a:cubicBezTo>
                    <a:pt x="3893" y="9989"/>
                    <a:pt x="3930" y="9787"/>
                    <a:pt x="3981" y="9596"/>
                  </a:cubicBezTo>
                  <a:cubicBezTo>
                    <a:pt x="4020" y="9469"/>
                    <a:pt x="4057" y="9343"/>
                    <a:pt x="4108" y="9216"/>
                  </a:cubicBezTo>
                  <a:cubicBezTo>
                    <a:pt x="4172" y="9038"/>
                    <a:pt x="4248" y="8849"/>
                    <a:pt x="4336" y="8671"/>
                  </a:cubicBezTo>
                  <a:cubicBezTo>
                    <a:pt x="4400" y="8557"/>
                    <a:pt x="4451" y="8443"/>
                    <a:pt x="4527" y="8328"/>
                  </a:cubicBezTo>
                  <a:cubicBezTo>
                    <a:pt x="4679" y="8063"/>
                    <a:pt x="4868" y="7821"/>
                    <a:pt x="5084" y="7593"/>
                  </a:cubicBezTo>
                  <a:cubicBezTo>
                    <a:pt x="5084" y="7581"/>
                    <a:pt x="5097" y="7568"/>
                    <a:pt x="5110" y="7556"/>
                  </a:cubicBezTo>
                  <a:cubicBezTo>
                    <a:pt x="5198" y="7454"/>
                    <a:pt x="5299" y="7365"/>
                    <a:pt x="5389" y="7277"/>
                  </a:cubicBezTo>
                  <a:cubicBezTo>
                    <a:pt x="5490" y="7201"/>
                    <a:pt x="5591" y="7112"/>
                    <a:pt x="5693" y="7036"/>
                  </a:cubicBezTo>
                  <a:cubicBezTo>
                    <a:pt x="6339" y="6579"/>
                    <a:pt x="7062" y="6313"/>
                    <a:pt x="7822" y="6111"/>
                  </a:cubicBezTo>
                  <a:cubicBezTo>
                    <a:pt x="9166" y="5756"/>
                    <a:pt x="10598" y="5616"/>
                    <a:pt x="11840" y="5007"/>
                  </a:cubicBezTo>
                  <a:cubicBezTo>
                    <a:pt x="12043" y="4919"/>
                    <a:pt x="12234" y="4805"/>
                    <a:pt x="12423" y="4691"/>
                  </a:cubicBezTo>
                  <a:cubicBezTo>
                    <a:pt x="12525" y="4615"/>
                    <a:pt x="12614" y="4551"/>
                    <a:pt x="12715" y="4475"/>
                  </a:cubicBezTo>
                  <a:cubicBezTo>
                    <a:pt x="12905" y="4323"/>
                    <a:pt x="13082" y="4171"/>
                    <a:pt x="13248" y="3993"/>
                  </a:cubicBezTo>
                  <a:cubicBezTo>
                    <a:pt x="13831" y="3398"/>
                    <a:pt x="14287" y="2663"/>
                    <a:pt x="14642" y="1864"/>
                  </a:cubicBezTo>
                  <a:cubicBezTo>
                    <a:pt x="14908" y="1269"/>
                    <a:pt x="15124" y="635"/>
                    <a:pt x="1530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6128575" y="1879325"/>
              <a:ext cx="11450" cy="2225"/>
            </a:xfrm>
            <a:custGeom>
              <a:avLst/>
              <a:gdLst/>
              <a:ahLst/>
              <a:cxnLst/>
              <a:rect l="l" t="t" r="r" b="b"/>
              <a:pathLst>
                <a:path w="458" h="89" extrusionOk="0">
                  <a:moveTo>
                    <a:pt x="1" y="89"/>
                  </a:moveTo>
                  <a:cubicBezTo>
                    <a:pt x="153" y="51"/>
                    <a:pt x="305" y="26"/>
                    <a:pt x="457" y="1"/>
                  </a:cubicBezTo>
                  <a:cubicBezTo>
                    <a:pt x="305" y="26"/>
                    <a:pt x="153" y="51"/>
                    <a:pt x="1" y="8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6284500" y="1369750"/>
              <a:ext cx="52625" cy="101750"/>
            </a:xfrm>
            <a:custGeom>
              <a:avLst/>
              <a:gdLst/>
              <a:ahLst/>
              <a:cxnLst/>
              <a:rect l="l" t="t" r="r" b="b"/>
              <a:pathLst>
                <a:path w="2105" h="4070" extrusionOk="0">
                  <a:moveTo>
                    <a:pt x="2029" y="1"/>
                  </a:moveTo>
                  <a:cubicBezTo>
                    <a:pt x="2028" y="1"/>
                    <a:pt x="2028" y="1"/>
                    <a:pt x="2028" y="1"/>
                  </a:cubicBezTo>
                  <a:lnTo>
                    <a:pt x="2028" y="1"/>
                  </a:lnTo>
                  <a:cubicBezTo>
                    <a:pt x="2028" y="1"/>
                    <a:pt x="2028" y="1"/>
                    <a:pt x="2029" y="1"/>
                  </a:cubicBezTo>
                  <a:close/>
                  <a:moveTo>
                    <a:pt x="2028" y="1"/>
                  </a:moveTo>
                  <a:lnTo>
                    <a:pt x="2028" y="1"/>
                  </a:lnTo>
                  <a:cubicBezTo>
                    <a:pt x="1395" y="723"/>
                    <a:pt x="698" y="1370"/>
                    <a:pt x="0" y="2029"/>
                  </a:cubicBezTo>
                  <a:lnTo>
                    <a:pt x="445" y="4069"/>
                  </a:lnTo>
                  <a:cubicBezTo>
                    <a:pt x="1002" y="3829"/>
                    <a:pt x="1560" y="3588"/>
                    <a:pt x="2105" y="3322"/>
                  </a:cubicBezTo>
                  <a:cubicBezTo>
                    <a:pt x="1775" y="1687"/>
                    <a:pt x="1662" y="420"/>
                    <a:pt x="2028"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6180875" y="1814350"/>
              <a:ext cx="74825" cy="52325"/>
            </a:xfrm>
            <a:custGeom>
              <a:avLst/>
              <a:gdLst/>
              <a:ahLst/>
              <a:cxnLst/>
              <a:rect l="l" t="t" r="r" b="b"/>
              <a:pathLst>
                <a:path w="2993" h="2093" extrusionOk="0">
                  <a:moveTo>
                    <a:pt x="2283" y="1"/>
                  </a:moveTo>
                  <a:cubicBezTo>
                    <a:pt x="1815" y="935"/>
                    <a:pt x="957" y="1657"/>
                    <a:pt x="11" y="2088"/>
                  </a:cubicBezTo>
                  <a:lnTo>
                    <a:pt x="11" y="2088"/>
                  </a:lnTo>
                  <a:cubicBezTo>
                    <a:pt x="438" y="1895"/>
                    <a:pt x="1634" y="1429"/>
                    <a:pt x="2992" y="863"/>
                  </a:cubicBezTo>
                  <a:lnTo>
                    <a:pt x="2283" y="1"/>
                  </a:lnTo>
                  <a:close/>
                  <a:moveTo>
                    <a:pt x="11" y="2088"/>
                  </a:moveTo>
                  <a:cubicBezTo>
                    <a:pt x="8" y="2090"/>
                    <a:pt x="4" y="2091"/>
                    <a:pt x="1" y="2093"/>
                  </a:cubicBezTo>
                  <a:cubicBezTo>
                    <a:pt x="4" y="2091"/>
                    <a:pt x="8" y="2090"/>
                    <a:pt x="11" y="2088"/>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6078525" y="1886600"/>
              <a:ext cx="6675" cy="675"/>
            </a:xfrm>
            <a:custGeom>
              <a:avLst/>
              <a:gdLst/>
              <a:ahLst/>
              <a:cxnLst/>
              <a:rect l="l" t="t" r="r" b="b"/>
              <a:pathLst>
                <a:path w="267" h="27" extrusionOk="0">
                  <a:moveTo>
                    <a:pt x="267" y="1"/>
                  </a:moveTo>
                  <a:cubicBezTo>
                    <a:pt x="178" y="14"/>
                    <a:pt x="89" y="26"/>
                    <a:pt x="0" y="26"/>
                  </a:cubicBezTo>
                  <a:lnTo>
                    <a:pt x="13" y="26"/>
                  </a:lnTo>
                  <a:cubicBezTo>
                    <a:pt x="102" y="26"/>
                    <a:pt x="191" y="14"/>
                    <a:pt x="267"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308800" y="1362150"/>
              <a:ext cx="2850" cy="3200"/>
            </a:xfrm>
            <a:custGeom>
              <a:avLst/>
              <a:gdLst/>
              <a:ahLst/>
              <a:cxnLst/>
              <a:rect l="l" t="t" r="r" b="b"/>
              <a:pathLst>
                <a:path w="114" h="128" extrusionOk="0">
                  <a:moveTo>
                    <a:pt x="114" y="127"/>
                  </a:moveTo>
                  <a:cubicBezTo>
                    <a:pt x="76" y="89"/>
                    <a:pt x="38" y="38"/>
                    <a:pt x="0" y="1"/>
                  </a:cubicBezTo>
                  <a:cubicBezTo>
                    <a:pt x="38" y="38"/>
                    <a:pt x="76" y="89"/>
                    <a:pt x="114" y="127"/>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140000" y="1869825"/>
              <a:ext cx="32975" cy="9525"/>
            </a:xfrm>
            <a:custGeom>
              <a:avLst/>
              <a:gdLst/>
              <a:ahLst/>
              <a:cxnLst/>
              <a:rect l="l" t="t" r="r" b="b"/>
              <a:pathLst>
                <a:path w="1319" h="381" extrusionOk="0">
                  <a:moveTo>
                    <a:pt x="1319" y="0"/>
                  </a:moveTo>
                  <a:cubicBezTo>
                    <a:pt x="888" y="165"/>
                    <a:pt x="444" y="291"/>
                    <a:pt x="0" y="381"/>
                  </a:cubicBezTo>
                  <a:cubicBezTo>
                    <a:pt x="444" y="291"/>
                    <a:pt x="888" y="165"/>
                    <a:pt x="131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6078850" y="1835900"/>
              <a:ext cx="205375" cy="78950"/>
            </a:xfrm>
            <a:custGeom>
              <a:avLst/>
              <a:gdLst/>
              <a:ahLst/>
              <a:cxnLst/>
              <a:rect l="l" t="t" r="r" b="b"/>
              <a:pathLst>
                <a:path w="8215" h="3158" extrusionOk="0">
                  <a:moveTo>
                    <a:pt x="7073" y="1"/>
                  </a:moveTo>
                  <a:cubicBezTo>
                    <a:pt x="5704" y="572"/>
                    <a:pt x="4500" y="1040"/>
                    <a:pt x="4082" y="1231"/>
                  </a:cubicBezTo>
                  <a:cubicBezTo>
                    <a:pt x="3981" y="1268"/>
                    <a:pt x="3866" y="1319"/>
                    <a:pt x="3765" y="1357"/>
                  </a:cubicBezTo>
                  <a:cubicBezTo>
                    <a:pt x="3334" y="1522"/>
                    <a:pt x="2890" y="1648"/>
                    <a:pt x="2446" y="1738"/>
                  </a:cubicBezTo>
                  <a:cubicBezTo>
                    <a:pt x="2294" y="1763"/>
                    <a:pt x="2142" y="1788"/>
                    <a:pt x="1990" y="1826"/>
                  </a:cubicBezTo>
                  <a:lnTo>
                    <a:pt x="1965" y="1826"/>
                  </a:lnTo>
                  <a:lnTo>
                    <a:pt x="1736" y="1864"/>
                  </a:lnTo>
                  <a:cubicBezTo>
                    <a:pt x="1255" y="1927"/>
                    <a:pt x="748" y="1978"/>
                    <a:pt x="254" y="2029"/>
                  </a:cubicBezTo>
                  <a:cubicBezTo>
                    <a:pt x="178" y="2042"/>
                    <a:pt x="89" y="2054"/>
                    <a:pt x="0" y="2054"/>
                  </a:cubicBezTo>
                  <a:cubicBezTo>
                    <a:pt x="1052" y="2586"/>
                    <a:pt x="2218" y="2980"/>
                    <a:pt x="3384" y="3119"/>
                  </a:cubicBezTo>
                  <a:cubicBezTo>
                    <a:pt x="3616" y="3145"/>
                    <a:pt x="3850" y="3158"/>
                    <a:pt x="4085" y="3158"/>
                  </a:cubicBezTo>
                  <a:cubicBezTo>
                    <a:pt x="5695" y="3158"/>
                    <a:pt x="7340" y="2555"/>
                    <a:pt x="8214" y="1383"/>
                  </a:cubicBezTo>
                  <a:lnTo>
                    <a:pt x="7073"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280050" y="1816900"/>
              <a:ext cx="20325" cy="43750"/>
            </a:xfrm>
            <a:custGeom>
              <a:avLst/>
              <a:gdLst/>
              <a:ahLst/>
              <a:cxnLst/>
              <a:rect l="l" t="t" r="r" b="b"/>
              <a:pathLst>
                <a:path w="813" h="1750" extrusionOk="0">
                  <a:moveTo>
                    <a:pt x="787" y="0"/>
                  </a:moveTo>
                  <a:lnTo>
                    <a:pt x="787" y="0"/>
                  </a:lnTo>
                  <a:cubicBezTo>
                    <a:pt x="533" y="115"/>
                    <a:pt x="268" y="241"/>
                    <a:pt x="1" y="343"/>
                  </a:cubicBezTo>
                  <a:lnTo>
                    <a:pt x="407" y="1749"/>
                  </a:lnTo>
                  <a:cubicBezTo>
                    <a:pt x="457" y="1648"/>
                    <a:pt x="508" y="1547"/>
                    <a:pt x="559" y="1433"/>
                  </a:cubicBezTo>
                  <a:cubicBezTo>
                    <a:pt x="749" y="963"/>
                    <a:pt x="812" y="482"/>
                    <a:pt x="787"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255350" y="1738625"/>
              <a:ext cx="44375" cy="86850"/>
            </a:xfrm>
            <a:custGeom>
              <a:avLst/>
              <a:gdLst/>
              <a:ahLst/>
              <a:cxnLst/>
              <a:rect l="l" t="t" r="r" b="b"/>
              <a:pathLst>
                <a:path w="1775" h="3474" extrusionOk="0">
                  <a:moveTo>
                    <a:pt x="0" y="1"/>
                  </a:moveTo>
                  <a:lnTo>
                    <a:pt x="989" y="3474"/>
                  </a:lnTo>
                  <a:cubicBezTo>
                    <a:pt x="1256" y="3372"/>
                    <a:pt x="1521" y="3246"/>
                    <a:pt x="1775" y="3131"/>
                  </a:cubicBezTo>
                  <a:cubicBezTo>
                    <a:pt x="1737" y="2130"/>
                    <a:pt x="1306" y="1116"/>
                    <a:pt x="723" y="153"/>
                  </a:cubicBezTo>
                  <a:lnTo>
                    <a:pt x="0"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778725" y="1795375"/>
              <a:ext cx="299825" cy="92125"/>
            </a:xfrm>
            <a:custGeom>
              <a:avLst/>
              <a:gdLst/>
              <a:ahLst/>
              <a:cxnLst/>
              <a:rect l="l" t="t" r="r" b="b"/>
              <a:pathLst>
                <a:path w="11993" h="3685" extrusionOk="0">
                  <a:moveTo>
                    <a:pt x="4130" y="1"/>
                  </a:moveTo>
                  <a:cubicBezTo>
                    <a:pt x="2723" y="1"/>
                    <a:pt x="1294" y="215"/>
                    <a:pt x="1" y="506"/>
                  </a:cubicBezTo>
                  <a:cubicBezTo>
                    <a:pt x="52" y="532"/>
                    <a:pt x="115" y="557"/>
                    <a:pt x="166" y="582"/>
                  </a:cubicBezTo>
                  <a:cubicBezTo>
                    <a:pt x="3094" y="824"/>
                    <a:pt x="6504" y="2712"/>
                    <a:pt x="9558" y="3422"/>
                  </a:cubicBezTo>
                  <a:lnTo>
                    <a:pt x="8557" y="2167"/>
                  </a:lnTo>
                  <a:lnTo>
                    <a:pt x="9812" y="3472"/>
                  </a:lnTo>
                  <a:cubicBezTo>
                    <a:pt x="10442" y="3609"/>
                    <a:pt x="11047" y="3685"/>
                    <a:pt x="11632" y="3685"/>
                  </a:cubicBezTo>
                  <a:cubicBezTo>
                    <a:pt x="11753" y="3685"/>
                    <a:pt x="11873" y="3682"/>
                    <a:pt x="11992" y="3675"/>
                  </a:cubicBezTo>
                  <a:cubicBezTo>
                    <a:pt x="11879" y="3612"/>
                    <a:pt x="11764" y="3562"/>
                    <a:pt x="11650" y="3498"/>
                  </a:cubicBezTo>
                  <a:cubicBezTo>
                    <a:pt x="10674" y="2978"/>
                    <a:pt x="10243" y="2255"/>
                    <a:pt x="9445" y="1609"/>
                  </a:cubicBezTo>
                  <a:cubicBezTo>
                    <a:pt x="7999" y="415"/>
                    <a:pt x="6086" y="1"/>
                    <a:pt x="413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661475" y="704925"/>
              <a:ext cx="7975" cy="5400"/>
            </a:xfrm>
            <a:custGeom>
              <a:avLst/>
              <a:gdLst/>
              <a:ahLst/>
              <a:cxnLst/>
              <a:rect l="l" t="t" r="r" b="b"/>
              <a:pathLst>
                <a:path w="319" h="216" extrusionOk="0">
                  <a:moveTo>
                    <a:pt x="1" y="0"/>
                  </a:moveTo>
                  <a:cubicBezTo>
                    <a:pt x="102" y="63"/>
                    <a:pt x="204" y="139"/>
                    <a:pt x="318" y="215"/>
                  </a:cubicBezTo>
                  <a:cubicBezTo>
                    <a:pt x="204" y="139"/>
                    <a:pt x="102" y="63"/>
                    <a:pt x="1"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692875" y="727100"/>
              <a:ext cx="23775" cy="16175"/>
            </a:xfrm>
            <a:custGeom>
              <a:avLst/>
              <a:gdLst/>
              <a:ahLst/>
              <a:cxnLst/>
              <a:rect l="l" t="t" r="r" b="b"/>
              <a:pathLst>
                <a:path w="951" h="647" extrusionOk="0">
                  <a:moveTo>
                    <a:pt x="0" y="0"/>
                  </a:moveTo>
                  <a:cubicBezTo>
                    <a:pt x="317" y="229"/>
                    <a:pt x="634" y="457"/>
                    <a:pt x="950" y="646"/>
                  </a:cubicBezTo>
                  <a:cubicBezTo>
                    <a:pt x="634" y="457"/>
                    <a:pt x="317" y="229"/>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110850" y="1137800"/>
              <a:ext cx="7325" cy="15225"/>
            </a:xfrm>
            <a:custGeom>
              <a:avLst/>
              <a:gdLst/>
              <a:ahLst/>
              <a:cxnLst/>
              <a:rect l="l" t="t" r="r" b="b"/>
              <a:pathLst>
                <a:path w="293" h="609" extrusionOk="0">
                  <a:moveTo>
                    <a:pt x="0" y="0"/>
                  </a:moveTo>
                  <a:cubicBezTo>
                    <a:pt x="89" y="203"/>
                    <a:pt x="178" y="418"/>
                    <a:pt x="292" y="609"/>
                  </a:cubicBezTo>
                  <a:cubicBezTo>
                    <a:pt x="178" y="418"/>
                    <a:pt x="89" y="203"/>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673225" y="712825"/>
              <a:ext cx="19675" cy="14300"/>
            </a:xfrm>
            <a:custGeom>
              <a:avLst/>
              <a:gdLst/>
              <a:ahLst/>
              <a:cxnLst/>
              <a:rect l="l" t="t" r="r" b="b"/>
              <a:pathLst>
                <a:path w="787" h="572" extrusionOk="0">
                  <a:moveTo>
                    <a:pt x="0" y="0"/>
                  </a:moveTo>
                  <a:cubicBezTo>
                    <a:pt x="266" y="191"/>
                    <a:pt x="519" y="381"/>
                    <a:pt x="786" y="571"/>
                  </a:cubicBezTo>
                  <a:cubicBezTo>
                    <a:pt x="519" y="381"/>
                    <a:pt x="266" y="191"/>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649450" y="697600"/>
              <a:ext cx="12050" cy="7350"/>
            </a:xfrm>
            <a:custGeom>
              <a:avLst/>
              <a:gdLst/>
              <a:ahLst/>
              <a:cxnLst/>
              <a:rect l="l" t="t" r="r" b="b"/>
              <a:pathLst>
                <a:path w="482" h="294" extrusionOk="0">
                  <a:moveTo>
                    <a:pt x="0" y="1"/>
                  </a:moveTo>
                  <a:cubicBezTo>
                    <a:pt x="165" y="90"/>
                    <a:pt x="317" y="192"/>
                    <a:pt x="482" y="293"/>
                  </a:cubicBezTo>
                  <a:cubicBezTo>
                    <a:pt x="317" y="192"/>
                    <a:pt x="165" y="90"/>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267900" y="1325400"/>
              <a:ext cx="3525" cy="2850"/>
            </a:xfrm>
            <a:custGeom>
              <a:avLst/>
              <a:gdLst/>
              <a:ahLst/>
              <a:cxnLst/>
              <a:rect l="l" t="t" r="r" b="b"/>
              <a:pathLst>
                <a:path w="141" h="114" extrusionOk="0">
                  <a:moveTo>
                    <a:pt x="140" y="114"/>
                  </a:moveTo>
                  <a:cubicBezTo>
                    <a:pt x="90" y="76"/>
                    <a:pt x="51" y="38"/>
                    <a:pt x="0" y="0"/>
                  </a:cubicBezTo>
                  <a:cubicBezTo>
                    <a:pt x="51" y="38"/>
                    <a:pt x="90" y="76"/>
                    <a:pt x="140"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311625" y="1365325"/>
              <a:ext cx="1625" cy="1925"/>
            </a:xfrm>
            <a:custGeom>
              <a:avLst/>
              <a:gdLst/>
              <a:ahLst/>
              <a:cxnLst/>
              <a:rect l="l" t="t" r="r" b="b"/>
              <a:pathLst>
                <a:path w="65" h="77" extrusionOk="0">
                  <a:moveTo>
                    <a:pt x="65" y="77"/>
                  </a:moveTo>
                  <a:lnTo>
                    <a:pt x="65" y="77"/>
                  </a:lnTo>
                  <a:cubicBezTo>
                    <a:pt x="51" y="51"/>
                    <a:pt x="26" y="26"/>
                    <a:pt x="1" y="0"/>
                  </a:cubicBezTo>
                  <a:cubicBezTo>
                    <a:pt x="26" y="26"/>
                    <a:pt x="51" y="51"/>
                    <a:pt x="65" y="7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563250" y="683675"/>
              <a:ext cx="20925" cy="6350"/>
            </a:xfrm>
            <a:custGeom>
              <a:avLst/>
              <a:gdLst/>
              <a:ahLst/>
              <a:cxnLst/>
              <a:rect l="l" t="t" r="r" b="b"/>
              <a:pathLst>
                <a:path w="837" h="254" extrusionOk="0">
                  <a:moveTo>
                    <a:pt x="0" y="254"/>
                  </a:moveTo>
                  <a:cubicBezTo>
                    <a:pt x="267" y="140"/>
                    <a:pt x="546" y="51"/>
                    <a:pt x="837" y="0"/>
                  </a:cubicBezTo>
                  <a:cubicBezTo>
                    <a:pt x="546" y="51"/>
                    <a:pt x="267" y="140"/>
                    <a:pt x="0" y="25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555325" y="690000"/>
              <a:ext cx="7950" cy="3825"/>
            </a:xfrm>
            <a:custGeom>
              <a:avLst/>
              <a:gdLst/>
              <a:ahLst/>
              <a:cxnLst/>
              <a:rect l="l" t="t" r="r" b="b"/>
              <a:pathLst>
                <a:path w="318" h="153" extrusionOk="0">
                  <a:moveTo>
                    <a:pt x="1" y="153"/>
                  </a:moveTo>
                  <a:cubicBezTo>
                    <a:pt x="102" y="90"/>
                    <a:pt x="204" y="39"/>
                    <a:pt x="317" y="1"/>
                  </a:cubicBezTo>
                  <a:cubicBezTo>
                    <a:pt x="204" y="39"/>
                    <a:pt x="102" y="90"/>
                    <a:pt x="1" y="15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262200" y="1320950"/>
              <a:ext cx="3825" cy="2875"/>
            </a:xfrm>
            <a:custGeom>
              <a:avLst/>
              <a:gdLst/>
              <a:ahLst/>
              <a:cxnLst/>
              <a:rect l="l" t="t" r="r" b="b"/>
              <a:pathLst>
                <a:path w="153" h="115" extrusionOk="0">
                  <a:moveTo>
                    <a:pt x="152" y="114"/>
                  </a:moveTo>
                  <a:lnTo>
                    <a:pt x="0"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720750" y="745775"/>
              <a:ext cx="12700" cy="6700"/>
            </a:xfrm>
            <a:custGeom>
              <a:avLst/>
              <a:gdLst/>
              <a:ahLst/>
              <a:cxnLst/>
              <a:rect l="l" t="t" r="r" b="b"/>
              <a:pathLst>
                <a:path w="508" h="268" extrusionOk="0">
                  <a:moveTo>
                    <a:pt x="1" y="1"/>
                  </a:moveTo>
                  <a:cubicBezTo>
                    <a:pt x="165" y="102"/>
                    <a:pt x="342" y="191"/>
                    <a:pt x="508" y="267"/>
                  </a:cubicBezTo>
                  <a:cubicBezTo>
                    <a:pt x="342" y="191"/>
                    <a:pt x="165" y="102"/>
                    <a:pt x="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162050" y="1061100"/>
              <a:ext cx="1075900" cy="826175"/>
            </a:xfrm>
            <a:custGeom>
              <a:avLst/>
              <a:gdLst/>
              <a:ahLst/>
              <a:cxnLst/>
              <a:rect l="l" t="t" r="r" b="b"/>
              <a:pathLst>
                <a:path w="43036" h="33047" extrusionOk="0">
                  <a:moveTo>
                    <a:pt x="15896" y="10939"/>
                  </a:moveTo>
                  <a:lnTo>
                    <a:pt x="17861" y="12993"/>
                  </a:lnTo>
                  <a:lnTo>
                    <a:pt x="17696" y="13184"/>
                  </a:lnTo>
                  <a:lnTo>
                    <a:pt x="15896" y="10939"/>
                  </a:lnTo>
                  <a:close/>
                  <a:moveTo>
                    <a:pt x="28991" y="12258"/>
                  </a:moveTo>
                  <a:lnTo>
                    <a:pt x="33224" y="16834"/>
                  </a:lnTo>
                  <a:lnTo>
                    <a:pt x="33047" y="17024"/>
                  </a:lnTo>
                  <a:lnTo>
                    <a:pt x="28991" y="12258"/>
                  </a:lnTo>
                  <a:close/>
                  <a:moveTo>
                    <a:pt x="13121" y="15009"/>
                  </a:moveTo>
                  <a:lnTo>
                    <a:pt x="15085" y="17062"/>
                  </a:lnTo>
                  <a:lnTo>
                    <a:pt x="14907" y="17252"/>
                  </a:lnTo>
                  <a:lnTo>
                    <a:pt x="13121" y="15009"/>
                  </a:lnTo>
                  <a:close/>
                  <a:moveTo>
                    <a:pt x="30321" y="17848"/>
                  </a:moveTo>
                  <a:lnTo>
                    <a:pt x="32286" y="19902"/>
                  </a:lnTo>
                  <a:lnTo>
                    <a:pt x="32121" y="20091"/>
                  </a:lnTo>
                  <a:lnTo>
                    <a:pt x="30321" y="17848"/>
                  </a:lnTo>
                  <a:close/>
                  <a:moveTo>
                    <a:pt x="21309" y="18634"/>
                  </a:moveTo>
                  <a:lnTo>
                    <a:pt x="23261" y="20688"/>
                  </a:lnTo>
                  <a:lnTo>
                    <a:pt x="23096" y="20877"/>
                  </a:lnTo>
                  <a:lnTo>
                    <a:pt x="21309" y="18634"/>
                  </a:lnTo>
                  <a:close/>
                  <a:moveTo>
                    <a:pt x="22780" y="23235"/>
                  </a:moveTo>
                  <a:lnTo>
                    <a:pt x="26532" y="27811"/>
                  </a:lnTo>
                  <a:lnTo>
                    <a:pt x="26366" y="28014"/>
                  </a:lnTo>
                  <a:lnTo>
                    <a:pt x="22780" y="23235"/>
                  </a:lnTo>
                  <a:close/>
                  <a:moveTo>
                    <a:pt x="14172" y="24832"/>
                  </a:moveTo>
                  <a:lnTo>
                    <a:pt x="17861" y="29307"/>
                  </a:lnTo>
                  <a:lnTo>
                    <a:pt x="17696" y="29510"/>
                  </a:lnTo>
                  <a:lnTo>
                    <a:pt x="14172" y="24832"/>
                  </a:lnTo>
                  <a:close/>
                  <a:moveTo>
                    <a:pt x="4019" y="1"/>
                  </a:moveTo>
                  <a:cubicBezTo>
                    <a:pt x="3259" y="203"/>
                    <a:pt x="2536" y="469"/>
                    <a:pt x="1890" y="926"/>
                  </a:cubicBezTo>
                  <a:cubicBezTo>
                    <a:pt x="1788" y="1002"/>
                    <a:pt x="1687" y="1091"/>
                    <a:pt x="1586" y="1167"/>
                  </a:cubicBezTo>
                  <a:lnTo>
                    <a:pt x="1319" y="1433"/>
                  </a:lnTo>
                  <a:lnTo>
                    <a:pt x="2739" y="2903"/>
                  </a:lnTo>
                  <a:lnTo>
                    <a:pt x="2574" y="3106"/>
                  </a:lnTo>
                  <a:lnTo>
                    <a:pt x="1281" y="1483"/>
                  </a:lnTo>
                  <a:cubicBezTo>
                    <a:pt x="1065" y="1711"/>
                    <a:pt x="876" y="1953"/>
                    <a:pt x="724" y="2218"/>
                  </a:cubicBezTo>
                  <a:lnTo>
                    <a:pt x="533" y="2561"/>
                  </a:lnTo>
                  <a:cubicBezTo>
                    <a:pt x="445" y="2739"/>
                    <a:pt x="369" y="2928"/>
                    <a:pt x="305" y="3106"/>
                  </a:cubicBezTo>
                  <a:cubicBezTo>
                    <a:pt x="254" y="3233"/>
                    <a:pt x="217" y="3359"/>
                    <a:pt x="178" y="3486"/>
                  </a:cubicBezTo>
                  <a:cubicBezTo>
                    <a:pt x="178" y="3511"/>
                    <a:pt x="166" y="3537"/>
                    <a:pt x="166" y="3562"/>
                  </a:cubicBezTo>
                  <a:lnTo>
                    <a:pt x="3322" y="7403"/>
                  </a:lnTo>
                  <a:lnTo>
                    <a:pt x="3144" y="7606"/>
                  </a:lnTo>
                  <a:lnTo>
                    <a:pt x="153" y="3613"/>
                  </a:lnTo>
                  <a:cubicBezTo>
                    <a:pt x="115" y="3765"/>
                    <a:pt x="77" y="3917"/>
                    <a:pt x="51" y="4069"/>
                  </a:cubicBezTo>
                  <a:cubicBezTo>
                    <a:pt x="26" y="4272"/>
                    <a:pt x="14" y="4463"/>
                    <a:pt x="1" y="4665"/>
                  </a:cubicBezTo>
                  <a:lnTo>
                    <a:pt x="1" y="4868"/>
                  </a:lnTo>
                  <a:lnTo>
                    <a:pt x="1" y="5058"/>
                  </a:lnTo>
                  <a:cubicBezTo>
                    <a:pt x="1" y="5134"/>
                    <a:pt x="14" y="5198"/>
                    <a:pt x="14" y="5261"/>
                  </a:cubicBezTo>
                  <a:cubicBezTo>
                    <a:pt x="26" y="5387"/>
                    <a:pt x="51" y="5527"/>
                    <a:pt x="65" y="5654"/>
                  </a:cubicBezTo>
                  <a:cubicBezTo>
                    <a:pt x="127" y="5984"/>
                    <a:pt x="217" y="6300"/>
                    <a:pt x="343" y="6604"/>
                  </a:cubicBezTo>
                  <a:cubicBezTo>
                    <a:pt x="381" y="6680"/>
                    <a:pt x="419" y="6770"/>
                    <a:pt x="457" y="6846"/>
                  </a:cubicBezTo>
                  <a:cubicBezTo>
                    <a:pt x="470" y="6883"/>
                    <a:pt x="482" y="6909"/>
                    <a:pt x="496" y="6934"/>
                  </a:cubicBezTo>
                  <a:cubicBezTo>
                    <a:pt x="533" y="6985"/>
                    <a:pt x="558" y="7035"/>
                    <a:pt x="584" y="7086"/>
                  </a:cubicBezTo>
                  <a:cubicBezTo>
                    <a:pt x="597" y="7125"/>
                    <a:pt x="622" y="7150"/>
                    <a:pt x="634" y="7175"/>
                  </a:cubicBezTo>
                  <a:cubicBezTo>
                    <a:pt x="660" y="7226"/>
                    <a:pt x="698" y="7277"/>
                    <a:pt x="724" y="7327"/>
                  </a:cubicBezTo>
                  <a:cubicBezTo>
                    <a:pt x="749" y="7353"/>
                    <a:pt x="761" y="7390"/>
                    <a:pt x="787" y="7416"/>
                  </a:cubicBezTo>
                  <a:cubicBezTo>
                    <a:pt x="812" y="7454"/>
                    <a:pt x="837" y="7505"/>
                    <a:pt x="876" y="7555"/>
                  </a:cubicBezTo>
                  <a:cubicBezTo>
                    <a:pt x="888" y="7581"/>
                    <a:pt x="913" y="7606"/>
                    <a:pt x="939" y="7632"/>
                  </a:cubicBezTo>
                  <a:cubicBezTo>
                    <a:pt x="964" y="7682"/>
                    <a:pt x="1003" y="7720"/>
                    <a:pt x="1028" y="7770"/>
                  </a:cubicBezTo>
                  <a:cubicBezTo>
                    <a:pt x="1053" y="7796"/>
                    <a:pt x="1079" y="7821"/>
                    <a:pt x="1091" y="7847"/>
                  </a:cubicBezTo>
                  <a:cubicBezTo>
                    <a:pt x="1129" y="7897"/>
                    <a:pt x="1167" y="7948"/>
                    <a:pt x="1205" y="7986"/>
                  </a:cubicBezTo>
                  <a:cubicBezTo>
                    <a:pt x="1231" y="8012"/>
                    <a:pt x="1243" y="8037"/>
                    <a:pt x="1268" y="8049"/>
                  </a:cubicBezTo>
                  <a:cubicBezTo>
                    <a:pt x="1319" y="8125"/>
                    <a:pt x="1383" y="8189"/>
                    <a:pt x="1446" y="8252"/>
                  </a:cubicBezTo>
                  <a:cubicBezTo>
                    <a:pt x="1510" y="8316"/>
                    <a:pt x="1560" y="8379"/>
                    <a:pt x="1636" y="8455"/>
                  </a:cubicBezTo>
                  <a:lnTo>
                    <a:pt x="1687" y="8506"/>
                  </a:lnTo>
                  <a:cubicBezTo>
                    <a:pt x="1738" y="8556"/>
                    <a:pt x="1775" y="8595"/>
                    <a:pt x="1826" y="8632"/>
                  </a:cubicBezTo>
                  <a:cubicBezTo>
                    <a:pt x="1851" y="8658"/>
                    <a:pt x="1877" y="8683"/>
                    <a:pt x="1890" y="8708"/>
                  </a:cubicBezTo>
                  <a:cubicBezTo>
                    <a:pt x="1941" y="8747"/>
                    <a:pt x="1978" y="8785"/>
                    <a:pt x="2029" y="8823"/>
                  </a:cubicBezTo>
                  <a:lnTo>
                    <a:pt x="2105" y="8899"/>
                  </a:lnTo>
                  <a:cubicBezTo>
                    <a:pt x="2143" y="8937"/>
                    <a:pt x="2194" y="8975"/>
                    <a:pt x="2232" y="9013"/>
                  </a:cubicBezTo>
                  <a:cubicBezTo>
                    <a:pt x="2257" y="9026"/>
                    <a:pt x="2282" y="9051"/>
                    <a:pt x="2308" y="9077"/>
                  </a:cubicBezTo>
                  <a:cubicBezTo>
                    <a:pt x="2358" y="9114"/>
                    <a:pt x="2397" y="9153"/>
                    <a:pt x="2448" y="9190"/>
                  </a:cubicBezTo>
                  <a:cubicBezTo>
                    <a:pt x="2473" y="9216"/>
                    <a:pt x="2498" y="9229"/>
                    <a:pt x="2524" y="9254"/>
                  </a:cubicBezTo>
                  <a:cubicBezTo>
                    <a:pt x="2574" y="9292"/>
                    <a:pt x="2625" y="9342"/>
                    <a:pt x="2688" y="9381"/>
                  </a:cubicBezTo>
                  <a:lnTo>
                    <a:pt x="2726" y="9418"/>
                  </a:lnTo>
                  <a:cubicBezTo>
                    <a:pt x="3132" y="9736"/>
                    <a:pt x="3538" y="10040"/>
                    <a:pt x="3956" y="10356"/>
                  </a:cubicBezTo>
                  <a:cubicBezTo>
                    <a:pt x="3969" y="10370"/>
                    <a:pt x="3994" y="10382"/>
                    <a:pt x="4006" y="10395"/>
                  </a:cubicBezTo>
                  <a:lnTo>
                    <a:pt x="4158" y="10508"/>
                  </a:lnTo>
                  <a:cubicBezTo>
                    <a:pt x="4184" y="10534"/>
                    <a:pt x="4209" y="10559"/>
                    <a:pt x="4234" y="10572"/>
                  </a:cubicBezTo>
                  <a:cubicBezTo>
                    <a:pt x="4285" y="10610"/>
                    <a:pt x="4324" y="10648"/>
                    <a:pt x="4374" y="10686"/>
                  </a:cubicBezTo>
                  <a:cubicBezTo>
                    <a:pt x="4400" y="10699"/>
                    <a:pt x="4425" y="10724"/>
                    <a:pt x="4463" y="10750"/>
                  </a:cubicBezTo>
                  <a:cubicBezTo>
                    <a:pt x="4539" y="10801"/>
                    <a:pt x="4602" y="10863"/>
                    <a:pt x="4679" y="10927"/>
                  </a:cubicBezTo>
                  <a:cubicBezTo>
                    <a:pt x="4716" y="10953"/>
                    <a:pt x="4755" y="10978"/>
                    <a:pt x="4792" y="11015"/>
                  </a:cubicBezTo>
                  <a:cubicBezTo>
                    <a:pt x="4817" y="11041"/>
                    <a:pt x="4856" y="11066"/>
                    <a:pt x="4894" y="11105"/>
                  </a:cubicBezTo>
                  <a:cubicBezTo>
                    <a:pt x="4932" y="11130"/>
                    <a:pt x="4957" y="11155"/>
                    <a:pt x="4995" y="11193"/>
                  </a:cubicBezTo>
                  <a:cubicBezTo>
                    <a:pt x="5033" y="11218"/>
                    <a:pt x="5059" y="11244"/>
                    <a:pt x="5096" y="11282"/>
                  </a:cubicBezTo>
                  <a:cubicBezTo>
                    <a:pt x="5135" y="11308"/>
                    <a:pt x="5172" y="11345"/>
                    <a:pt x="5198" y="11370"/>
                  </a:cubicBezTo>
                  <a:cubicBezTo>
                    <a:pt x="5236" y="11396"/>
                    <a:pt x="5262" y="11434"/>
                    <a:pt x="5299" y="11460"/>
                  </a:cubicBezTo>
                  <a:lnTo>
                    <a:pt x="5401" y="11561"/>
                  </a:lnTo>
                  <a:cubicBezTo>
                    <a:pt x="5439" y="11586"/>
                    <a:pt x="5464" y="11612"/>
                    <a:pt x="5502" y="11649"/>
                  </a:cubicBezTo>
                  <a:cubicBezTo>
                    <a:pt x="5527" y="11688"/>
                    <a:pt x="5566" y="11713"/>
                    <a:pt x="5603" y="11751"/>
                  </a:cubicBezTo>
                  <a:cubicBezTo>
                    <a:pt x="5629" y="11776"/>
                    <a:pt x="5654" y="11815"/>
                    <a:pt x="5693" y="11840"/>
                  </a:cubicBezTo>
                  <a:cubicBezTo>
                    <a:pt x="5718" y="11877"/>
                    <a:pt x="5755" y="11916"/>
                    <a:pt x="5794" y="11953"/>
                  </a:cubicBezTo>
                  <a:cubicBezTo>
                    <a:pt x="5819" y="11979"/>
                    <a:pt x="5845" y="12004"/>
                    <a:pt x="5870" y="12043"/>
                  </a:cubicBezTo>
                  <a:cubicBezTo>
                    <a:pt x="5908" y="12080"/>
                    <a:pt x="5946" y="12131"/>
                    <a:pt x="5984" y="12169"/>
                  </a:cubicBezTo>
                  <a:cubicBezTo>
                    <a:pt x="6009" y="12195"/>
                    <a:pt x="6034" y="12220"/>
                    <a:pt x="6048" y="12246"/>
                  </a:cubicBezTo>
                  <a:cubicBezTo>
                    <a:pt x="6212" y="12384"/>
                    <a:pt x="6352" y="12537"/>
                    <a:pt x="6491" y="12677"/>
                  </a:cubicBezTo>
                  <a:cubicBezTo>
                    <a:pt x="7366" y="13601"/>
                    <a:pt x="7961" y="14666"/>
                    <a:pt x="8329" y="15795"/>
                  </a:cubicBezTo>
                  <a:lnTo>
                    <a:pt x="10281" y="18165"/>
                  </a:lnTo>
                  <a:lnTo>
                    <a:pt x="10104" y="18355"/>
                  </a:lnTo>
                  <a:lnTo>
                    <a:pt x="8431" y="16124"/>
                  </a:lnTo>
                  <a:lnTo>
                    <a:pt x="8431" y="16124"/>
                  </a:lnTo>
                  <a:cubicBezTo>
                    <a:pt x="8747" y="17291"/>
                    <a:pt x="8836" y="18520"/>
                    <a:pt x="8747" y="19787"/>
                  </a:cubicBezTo>
                  <a:cubicBezTo>
                    <a:pt x="8659" y="20865"/>
                    <a:pt x="8443" y="22043"/>
                    <a:pt x="8291" y="23235"/>
                  </a:cubicBezTo>
                  <a:cubicBezTo>
                    <a:pt x="8938" y="22753"/>
                    <a:pt x="9597" y="22297"/>
                    <a:pt x="10268" y="21879"/>
                  </a:cubicBezTo>
                  <a:cubicBezTo>
                    <a:pt x="11231" y="21296"/>
                    <a:pt x="12245" y="20751"/>
                    <a:pt x="13361" y="20586"/>
                  </a:cubicBezTo>
                  <a:cubicBezTo>
                    <a:pt x="13607" y="20551"/>
                    <a:pt x="13853" y="20534"/>
                    <a:pt x="14100" y="20534"/>
                  </a:cubicBezTo>
                  <a:cubicBezTo>
                    <a:pt x="15352" y="20534"/>
                    <a:pt x="16601" y="20964"/>
                    <a:pt x="17735" y="21536"/>
                  </a:cubicBezTo>
                  <a:cubicBezTo>
                    <a:pt x="17950" y="21651"/>
                    <a:pt x="18178" y="21765"/>
                    <a:pt x="18343" y="21955"/>
                  </a:cubicBezTo>
                  <a:cubicBezTo>
                    <a:pt x="18495" y="22145"/>
                    <a:pt x="18583" y="22412"/>
                    <a:pt x="18495" y="22640"/>
                  </a:cubicBezTo>
                  <a:cubicBezTo>
                    <a:pt x="18405" y="22889"/>
                    <a:pt x="18122" y="23026"/>
                    <a:pt x="17855" y="23026"/>
                  </a:cubicBezTo>
                  <a:cubicBezTo>
                    <a:pt x="17823" y="23026"/>
                    <a:pt x="17791" y="23024"/>
                    <a:pt x="17760" y="23020"/>
                  </a:cubicBezTo>
                  <a:cubicBezTo>
                    <a:pt x="17456" y="22995"/>
                    <a:pt x="17189" y="22843"/>
                    <a:pt x="16936" y="22690"/>
                  </a:cubicBezTo>
                  <a:lnTo>
                    <a:pt x="16936" y="22690"/>
                  </a:lnTo>
                  <a:cubicBezTo>
                    <a:pt x="16923" y="23083"/>
                    <a:pt x="17152" y="23426"/>
                    <a:pt x="17253" y="23793"/>
                  </a:cubicBezTo>
                  <a:cubicBezTo>
                    <a:pt x="17354" y="24173"/>
                    <a:pt x="17278" y="24668"/>
                    <a:pt x="16910" y="24795"/>
                  </a:cubicBezTo>
                  <a:cubicBezTo>
                    <a:pt x="16855" y="24813"/>
                    <a:pt x="16798" y="24821"/>
                    <a:pt x="16741" y="24821"/>
                  </a:cubicBezTo>
                  <a:cubicBezTo>
                    <a:pt x="16604" y="24821"/>
                    <a:pt x="16466" y="24776"/>
                    <a:pt x="16340" y="24731"/>
                  </a:cubicBezTo>
                  <a:cubicBezTo>
                    <a:pt x="15769" y="24541"/>
                    <a:pt x="15237" y="24249"/>
                    <a:pt x="14755" y="23869"/>
                  </a:cubicBezTo>
                  <a:lnTo>
                    <a:pt x="14755" y="23869"/>
                  </a:lnTo>
                  <a:cubicBezTo>
                    <a:pt x="14907" y="24262"/>
                    <a:pt x="14578" y="24693"/>
                    <a:pt x="14172" y="24832"/>
                  </a:cubicBezTo>
                  <a:cubicBezTo>
                    <a:pt x="14135" y="24845"/>
                    <a:pt x="14096" y="24858"/>
                    <a:pt x="14071" y="24858"/>
                  </a:cubicBezTo>
                  <a:cubicBezTo>
                    <a:pt x="13987" y="24874"/>
                    <a:pt x="13903" y="24881"/>
                    <a:pt x="13819" y="24881"/>
                  </a:cubicBezTo>
                  <a:cubicBezTo>
                    <a:pt x="13448" y="24881"/>
                    <a:pt x="13081" y="24737"/>
                    <a:pt x="12740" y="24592"/>
                  </a:cubicBezTo>
                  <a:cubicBezTo>
                    <a:pt x="12538" y="25631"/>
                    <a:pt x="11891" y="26569"/>
                    <a:pt x="10978" y="27127"/>
                  </a:cubicBezTo>
                  <a:lnTo>
                    <a:pt x="11777" y="27950"/>
                  </a:lnTo>
                  <a:lnTo>
                    <a:pt x="11612" y="28153"/>
                  </a:lnTo>
                  <a:lnTo>
                    <a:pt x="10839" y="27190"/>
                  </a:lnTo>
                  <a:cubicBezTo>
                    <a:pt x="10288" y="27499"/>
                    <a:pt x="9656" y="27654"/>
                    <a:pt x="9022" y="27654"/>
                  </a:cubicBezTo>
                  <a:cubicBezTo>
                    <a:pt x="8824" y="27654"/>
                    <a:pt x="8626" y="27639"/>
                    <a:pt x="8431" y="27609"/>
                  </a:cubicBezTo>
                  <a:lnTo>
                    <a:pt x="8431" y="27609"/>
                  </a:lnTo>
                  <a:cubicBezTo>
                    <a:pt x="8570" y="28052"/>
                    <a:pt x="8760" y="28471"/>
                    <a:pt x="9014" y="28876"/>
                  </a:cubicBezTo>
                  <a:cubicBezTo>
                    <a:pt x="10021" y="30461"/>
                    <a:pt x="11923" y="30890"/>
                    <a:pt x="13859" y="30890"/>
                  </a:cubicBezTo>
                  <a:cubicBezTo>
                    <a:pt x="15237" y="30890"/>
                    <a:pt x="16633" y="30673"/>
                    <a:pt x="17735" y="30499"/>
                  </a:cubicBezTo>
                  <a:cubicBezTo>
                    <a:pt x="19243" y="30257"/>
                    <a:pt x="20738" y="29979"/>
                    <a:pt x="22247" y="29764"/>
                  </a:cubicBezTo>
                  <a:cubicBezTo>
                    <a:pt x="22641" y="29708"/>
                    <a:pt x="23049" y="29659"/>
                    <a:pt x="23449" y="29659"/>
                  </a:cubicBezTo>
                  <a:cubicBezTo>
                    <a:pt x="23874" y="29659"/>
                    <a:pt x="24289" y="29714"/>
                    <a:pt x="24668" y="29877"/>
                  </a:cubicBezTo>
                  <a:cubicBezTo>
                    <a:pt x="25961" y="29586"/>
                    <a:pt x="27390" y="29372"/>
                    <a:pt x="28797" y="29372"/>
                  </a:cubicBezTo>
                  <a:cubicBezTo>
                    <a:pt x="30753" y="29372"/>
                    <a:pt x="32666" y="29786"/>
                    <a:pt x="34112" y="30980"/>
                  </a:cubicBezTo>
                  <a:cubicBezTo>
                    <a:pt x="34910" y="31626"/>
                    <a:pt x="35341" y="32349"/>
                    <a:pt x="36317" y="32869"/>
                  </a:cubicBezTo>
                  <a:cubicBezTo>
                    <a:pt x="36431" y="32933"/>
                    <a:pt x="36546" y="32983"/>
                    <a:pt x="36659" y="33046"/>
                  </a:cubicBezTo>
                  <a:cubicBezTo>
                    <a:pt x="36748" y="33046"/>
                    <a:pt x="36837" y="33034"/>
                    <a:pt x="36926" y="33021"/>
                  </a:cubicBezTo>
                  <a:cubicBezTo>
                    <a:pt x="37420" y="32970"/>
                    <a:pt x="37927" y="32919"/>
                    <a:pt x="38408" y="32856"/>
                  </a:cubicBezTo>
                  <a:lnTo>
                    <a:pt x="35405" y="28851"/>
                  </a:lnTo>
                  <a:lnTo>
                    <a:pt x="38662" y="32818"/>
                  </a:lnTo>
                  <a:cubicBezTo>
                    <a:pt x="38814" y="32780"/>
                    <a:pt x="38966" y="32755"/>
                    <a:pt x="39118" y="32730"/>
                  </a:cubicBezTo>
                  <a:cubicBezTo>
                    <a:pt x="39562" y="32640"/>
                    <a:pt x="40006" y="32514"/>
                    <a:pt x="40437" y="32349"/>
                  </a:cubicBezTo>
                  <a:cubicBezTo>
                    <a:pt x="40538" y="32311"/>
                    <a:pt x="40653" y="32260"/>
                    <a:pt x="40754" y="32223"/>
                  </a:cubicBezTo>
                  <a:cubicBezTo>
                    <a:pt x="41704" y="31792"/>
                    <a:pt x="42566" y="31069"/>
                    <a:pt x="43036" y="30131"/>
                  </a:cubicBezTo>
                  <a:lnTo>
                    <a:pt x="41286" y="28001"/>
                  </a:lnTo>
                  <a:lnTo>
                    <a:pt x="38371" y="31133"/>
                  </a:lnTo>
                  <a:lnTo>
                    <a:pt x="39512" y="27051"/>
                  </a:lnTo>
                  <a:lnTo>
                    <a:pt x="31716" y="28052"/>
                  </a:lnTo>
                  <a:lnTo>
                    <a:pt x="38751" y="25593"/>
                  </a:lnTo>
                  <a:lnTo>
                    <a:pt x="32641" y="24262"/>
                  </a:lnTo>
                  <a:lnTo>
                    <a:pt x="39879" y="24122"/>
                  </a:lnTo>
                  <a:lnTo>
                    <a:pt x="33072" y="21283"/>
                  </a:lnTo>
                  <a:lnTo>
                    <a:pt x="39461" y="19559"/>
                  </a:lnTo>
                  <a:lnTo>
                    <a:pt x="24377" y="2511"/>
                  </a:lnTo>
                  <a:lnTo>
                    <a:pt x="12512" y="11827"/>
                  </a:lnTo>
                  <a:lnTo>
                    <a:pt x="14603" y="14362"/>
                  </a:lnTo>
                  <a:lnTo>
                    <a:pt x="14439" y="14565"/>
                  </a:lnTo>
                  <a:lnTo>
                    <a:pt x="12423" y="11891"/>
                  </a:lnTo>
                  <a:lnTo>
                    <a:pt x="10851" y="13133"/>
                  </a:lnTo>
                  <a:lnTo>
                    <a:pt x="4019"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101025" y="1095325"/>
              <a:ext cx="2575" cy="17450"/>
            </a:xfrm>
            <a:custGeom>
              <a:avLst/>
              <a:gdLst/>
              <a:ahLst/>
              <a:cxnLst/>
              <a:rect l="l" t="t" r="r" b="b"/>
              <a:pathLst>
                <a:path w="103" h="698" extrusionOk="0">
                  <a:moveTo>
                    <a:pt x="1" y="1"/>
                  </a:moveTo>
                  <a:cubicBezTo>
                    <a:pt x="26" y="229"/>
                    <a:pt x="63" y="469"/>
                    <a:pt x="102" y="697"/>
                  </a:cubicBezTo>
                  <a:cubicBezTo>
                    <a:pt x="63" y="469"/>
                    <a:pt x="26" y="229"/>
                    <a:pt x="1"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204225" y="1273725"/>
              <a:ext cx="3475" cy="3200"/>
            </a:xfrm>
            <a:custGeom>
              <a:avLst/>
              <a:gdLst/>
              <a:ahLst/>
              <a:cxnLst/>
              <a:rect l="l" t="t" r="r" b="b"/>
              <a:pathLst>
                <a:path w="139" h="128" extrusionOk="0">
                  <a:moveTo>
                    <a:pt x="139" y="127"/>
                  </a:moveTo>
                  <a:cubicBezTo>
                    <a:pt x="88" y="90"/>
                    <a:pt x="51" y="51"/>
                    <a:pt x="0" y="1"/>
                  </a:cubicBezTo>
                  <a:cubicBezTo>
                    <a:pt x="51" y="51"/>
                    <a:pt x="88" y="90"/>
                    <a:pt x="139"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013575" y="737875"/>
              <a:ext cx="12050" cy="1300"/>
            </a:xfrm>
            <a:custGeom>
              <a:avLst/>
              <a:gdLst/>
              <a:ahLst/>
              <a:cxnLst/>
              <a:rect l="l" t="t" r="r" b="b"/>
              <a:pathLst>
                <a:path w="482" h="52" extrusionOk="0">
                  <a:moveTo>
                    <a:pt x="0" y="0"/>
                  </a:moveTo>
                  <a:cubicBezTo>
                    <a:pt x="164" y="12"/>
                    <a:pt x="330" y="38"/>
                    <a:pt x="482" y="51"/>
                  </a:cubicBezTo>
                  <a:cubicBezTo>
                    <a:pt x="330" y="38"/>
                    <a:pt x="164" y="12"/>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771750" y="764500"/>
              <a:ext cx="11775" cy="1275"/>
            </a:xfrm>
            <a:custGeom>
              <a:avLst/>
              <a:gdLst/>
              <a:ahLst/>
              <a:cxnLst/>
              <a:rect l="l" t="t" r="r" b="b"/>
              <a:pathLst>
                <a:path w="471" h="51" extrusionOk="0">
                  <a:moveTo>
                    <a:pt x="1" y="0"/>
                  </a:moveTo>
                  <a:cubicBezTo>
                    <a:pt x="166" y="25"/>
                    <a:pt x="318" y="38"/>
                    <a:pt x="470" y="51"/>
                  </a:cubicBezTo>
                  <a:cubicBezTo>
                    <a:pt x="318" y="38"/>
                    <a:pt x="166" y="25"/>
                    <a:pt x="1"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783500" y="765750"/>
              <a:ext cx="11725" cy="975"/>
            </a:xfrm>
            <a:custGeom>
              <a:avLst/>
              <a:gdLst/>
              <a:ahLst/>
              <a:cxnLst/>
              <a:rect l="l" t="t" r="r" b="b"/>
              <a:pathLst>
                <a:path w="469" h="39" extrusionOk="0">
                  <a:moveTo>
                    <a:pt x="0" y="1"/>
                  </a:moveTo>
                  <a:cubicBezTo>
                    <a:pt x="165" y="13"/>
                    <a:pt x="317" y="26"/>
                    <a:pt x="469" y="38"/>
                  </a:cubicBezTo>
                  <a:cubicBezTo>
                    <a:pt x="317" y="26"/>
                    <a:pt x="165" y="13"/>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230200" y="1296550"/>
              <a:ext cx="30750" cy="23475"/>
            </a:xfrm>
            <a:custGeom>
              <a:avLst/>
              <a:gdLst/>
              <a:ahLst/>
              <a:cxnLst/>
              <a:rect l="l" t="t" r="r" b="b"/>
              <a:pathLst>
                <a:path w="1230" h="939" extrusionOk="0">
                  <a:moveTo>
                    <a:pt x="1230" y="938"/>
                  </a:moveTo>
                  <a:cubicBezTo>
                    <a:pt x="812" y="622"/>
                    <a:pt x="406" y="318"/>
                    <a:pt x="0" y="0"/>
                  </a:cubicBezTo>
                  <a:cubicBezTo>
                    <a:pt x="406" y="318"/>
                    <a:pt x="812" y="622"/>
                    <a:pt x="1230" y="93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37100" y="691275"/>
              <a:ext cx="12375" cy="6350"/>
            </a:xfrm>
            <a:custGeom>
              <a:avLst/>
              <a:gdLst/>
              <a:ahLst/>
              <a:cxnLst/>
              <a:rect l="l" t="t" r="r" b="b"/>
              <a:pathLst>
                <a:path w="495" h="254" extrusionOk="0">
                  <a:moveTo>
                    <a:pt x="0" y="0"/>
                  </a:moveTo>
                  <a:cubicBezTo>
                    <a:pt x="164" y="77"/>
                    <a:pt x="330" y="166"/>
                    <a:pt x="494" y="254"/>
                  </a:cubicBezTo>
                  <a:cubicBezTo>
                    <a:pt x="330" y="166"/>
                    <a:pt x="164" y="77"/>
                    <a:pt x="0"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174425" y="1234425"/>
              <a:ext cx="2225" cy="3825"/>
            </a:xfrm>
            <a:custGeom>
              <a:avLst/>
              <a:gdLst/>
              <a:ahLst/>
              <a:cxnLst/>
              <a:rect l="l" t="t" r="r" b="b"/>
              <a:pathLst>
                <a:path w="89" h="153" extrusionOk="0">
                  <a:moveTo>
                    <a:pt x="89" y="153"/>
                  </a:moveTo>
                  <a:cubicBezTo>
                    <a:pt x="63" y="102"/>
                    <a:pt x="38" y="52"/>
                    <a:pt x="1" y="1"/>
                  </a:cubicBezTo>
                  <a:cubicBezTo>
                    <a:pt x="38" y="52"/>
                    <a:pt x="63" y="102"/>
                    <a:pt x="89" y="15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214650" y="1283575"/>
              <a:ext cx="3200" cy="2850"/>
            </a:xfrm>
            <a:custGeom>
              <a:avLst/>
              <a:gdLst/>
              <a:ahLst/>
              <a:cxnLst/>
              <a:rect l="l" t="t" r="r" b="b"/>
              <a:pathLst>
                <a:path w="128" h="114" extrusionOk="0">
                  <a:moveTo>
                    <a:pt x="128" y="114"/>
                  </a:moveTo>
                  <a:cubicBezTo>
                    <a:pt x="90" y="76"/>
                    <a:pt x="39" y="38"/>
                    <a:pt x="1" y="0"/>
                  </a:cubicBezTo>
                  <a:cubicBezTo>
                    <a:pt x="39" y="38"/>
                    <a:pt x="90" y="76"/>
                    <a:pt x="128"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398150" y="954925"/>
              <a:ext cx="34875" cy="53275"/>
            </a:xfrm>
            <a:custGeom>
              <a:avLst/>
              <a:gdLst/>
              <a:ahLst/>
              <a:cxnLst/>
              <a:rect l="l" t="t" r="r" b="b"/>
              <a:pathLst>
                <a:path w="1395" h="2131" extrusionOk="0">
                  <a:moveTo>
                    <a:pt x="1" y="2130"/>
                  </a:moveTo>
                  <a:cubicBezTo>
                    <a:pt x="584" y="1535"/>
                    <a:pt x="1040" y="800"/>
                    <a:pt x="1395" y="1"/>
                  </a:cubicBezTo>
                  <a:cubicBezTo>
                    <a:pt x="1040" y="800"/>
                    <a:pt x="584" y="1535"/>
                    <a:pt x="1" y="213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219725" y="1288000"/>
              <a:ext cx="3525" cy="2875"/>
            </a:xfrm>
            <a:custGeom>
              <a:avLst/>
              <a:gdLst/>
              <a:ahLst/>
              <a:cxnLst/>
              <a:rect l="l" t="t" r="r" b="b"/>
              <a:pathLst>
                <a:path w="141" h="115" extrusionOk="0">
                  <a:moveTo>
                    <a:pt x="141" y="114"/>
                  </a:moveTo>
                  <a:cubicBezTo>
                    <a:pt x="90" y="77"/>
                    <a:pt x="51" y="38"/>
                    <a:pt x="1" y="1"/>
                  </a:cubicBezTo>
                  <a:cubicBezTo>
                    <a:pt x="51" y="38"/>
                    <a:pt x="90" y="77"/>
                    <a:pt x="141" y="114"/>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185500" y="1251875"/>
              <a:ext cx="2250" cy="3500"/>
            </a:xfrm>
            <a:custGeom>
              <a:avLst/>
              <a:gdLst/>
              <a:ahLst/>
              <a:cxnLst/>
              <a:rect l="l" t="t" r="r" b="b"/>
              <a:pathLst>
                <a:path w="90" h="140" extrusionOk="0">
                  <a:moveTo>
                    <a:pt x="90" y="139"/>
                  </a:moveTo>
                  <a:cubicBezTo>
                    <a:pt x="65" y="89"/>
                    <a:pt x="26" y="51"/>
                    <a:pt x="1" y="1"/>
                  </a:cubicBezTo>
                  <a:cubicBezTo>
                    <a:pt x="26" y="51"/>
                    <a:pt x="65" y="89"/>
                    <a:pt x="90" y="139"/>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181700" y="1246475"/>
              <a:ext cx="2250" cy="3525"/>
            </a:xfrm>
            <a:custGeom>
              <a:avLst/>
              <a:gdLst/>
              <a:ahLst/>
              <a:cxnLst/>
              <a:rect l="l" t="t" r="r" b="b"/>
              <a:pathLst>
                <a:path w="90" h="141" extrusionOk="0">
                  <a:moveTo>
                    <a:pt x="90" y="140"/>
                  </a:moveTo>
                  <a:cubicBezTo>
                    <a:pt x="51" y="90"/>
                    <a:pt x="26" y="39"/>
                    <a:pt x="1" y="1"/>
                  </a:cubicBezTo>
                  <a:cubicBezTo>
                    <a:pt x="26" y="39"/>
                    <a:pt x="51" y="90"/>
                    <a:pt x="90" y="14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209275" y="1278800"/>
              <a:ext cx="3500" cy="2900"/>
            </a:xfrm>
            <a:custGeom>
              <a:avLst/>
              <a:gdLst/>
              <a:ahLst/>
              <a:cxnLst/>
              <a:rect l="l" t="t" r="r" b="b"/>
              <a:pathLst>
                <a:path w="140" h="116" extrusionOk="0">
                  <a:moveTo>
                    <a:pt x="140" y="115"/>
                  </a:moveTo>
                  <a:cubicBezTo>
                    <a:pt x="89" y="77"/>
                    <a:pt x="52" y="39"/>
                    <a:pt x="1" y="0"/>
                  </a:cubicBezTo>
                  <a:cubicBezTo>
                    <a:pt x="52" y="39"/>
                    <a:pt x="89" y="77"/>
                    <a:pt x="140" y="115"/>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5189300" y="1257250"/>
              <a:ext cx="2900" cy="3525"/>
            </a:xfrm>
            <a:custGeom>
              <a:avLst/>
              <a:gdLst/>
              <a:ahLst/>
              <a:cxnLst/>
              <a:rect l="l" t="t" r="r" b="b"/>
              <a:pathLst>
                <a:path w="116" h="141" extrusionOk="0">
                  <a:moveTo>
                    <a:pt x="115" y="140"/>
                  </a:moveTo>
                  <a:cubicBezTo>
                    <a:pt x="77" y="102"/>
                    <a:pt x="39" y="51"/>
                    <a:pt x="1" y="1"/>
                  </a:cubicBezTo>
                  <a:cubicBezTo>
                    <a:pt x="39" y="51"/>
                    <a:pt x="77" y="102"/>
                    <a:pt x="115" y="14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5193750" y="1262325"/>
              <a:ext cx="4450" cy="5100"/>
            </a:xfrm>
            <a:custGeom>
              <a:avLst/>
              <a:gdLst/>
              <a:ahLst/>
              <a:cxnLst/>
              <a:rect l="l" t="t" r="r" b="b"/>
              <a:pathLst>
                <a:path w="178" h="204" extrusionOk="0">
                  <a:moveTo>
                    <a:pt x="178" y="203"/>
                  </a:moveTo>
                  <a:cubicBezTo>
                    <a:pt x="115" y="140"/>
                    <a:pt x="51" y="76"/>
                    <a:pt x="0" y="0"/>
                  </a:cubicBezTo>
                  <a:cubicBezTo>
                    <a:pt x="51" y="76"/>
                    <a:pt x="115" y="140"/>
                    <a:pt x="178" y="20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177900" y="1240475"/>
              <a:ext cx="2250" cy="3825"/>
            </a:xfrm>
            <a:custGeom>
              <a:avLst/>
              <a:gdLst/>
              <a:ahLst/>
              <a:cxnLst/>
              <a:rect l="l" t="t" r="r" b="b"/>
              <a:pathLst>
                <a:path w="90" h="153" extrusionOk="0">
                  <a:moveTo>
                    <a:pt x="90" y="152"/>
                  </a:moveTo>
                  <a:cubicBezTo>
                    <a:pt x="64" y="102"/>
                    <a:pt x="26" y="51"/>
                    <a:pt x="0" y="0"/>
                  </a:cubicBezTo>
                  <a:cubicBezTo>
                    <a:pt x="26" y="51"/>
                    <a:pt x="64" y="102"/>
                    <a:pt x="90" y="15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170625" y="1226200"/>
              <a:ext cx="2850" cy="6050"/>
            </a:xfrm>
            <a:custGeom>
              <a:avLst/>
              <a:gdLst/>
              <a:ahLst/>
              <a:cxnLst/>
              <a:rect l="l" t="t" r="r" b="b"/>
              <a:pathLst>
                <a:path w="114" h="242" extrusionOk="0">
                  <a:moveTo>
                    <a:pt x="114" y="242"/>
                  </a:moveTo>
                  <a:cubicBezTo>
                    <a:pt x="76" y="166"/>
                    <a:pt x="38" y="76"/>
                    <a:pt x="0" y="0"/>
                  </a:cubicBezTo>
                  <a:cubicBezTo>
                    <a:pt x="38" y="76"/>
                    <a:pt x="76" y="166"/>
                    <a:pt x="114" y="24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175375" y="1116550"/>
              <a:ext cx="4775" cy="8600"/>
            </a:xfrm>
            <a:custGeom>
              <a:avLst/>
              <a:gdLst/>
              <a:ahLst/>
              <a:cxnLst/>
              <a:rect l="l" t="t" r="r" b="b"/>
              <a:pathLst>
                <a:path w="191" h="344" extrusionOk="0">
                  <a:moveTo>
                    <a:pt x="0" y="343"/>
                  </a:moveTo>
                  <a:cubicBezTo>
                    <a:pt x="64" y="229"/>
                    <a:pt x="115" y="115"/>
                    <a:pt x="191" y="0"/>
                  </a:cubicBezTo>
                  <a:cubicBezTo>
                    <a:pt x="115" y="115"/>
                    <a:pt x="64" y="229"/>
                    <a:pt x="0" y="34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169650" y="1125125"/>
              <a:ext cx="5750" cy="13625"/>
            </a:xfrm>
            <a:custGeom>
              <a:avLst/>
              <a:gdLst/>
              <a:ahLst/>
              <a:cxnLst/>
              <a:rect l="l" t="t" r="r" b="b"/>
              <a:pathLst>
                <a:path w="230" h="545" extrusionOk="0">
                  <a:moveTo>
                    <a:pt x="1" y="545"/>
                  </a:moveTo>
                  <a:cubicBezTo>
                    <a:pt x="65" y="367"/>
                    <a:pt x="141" y="178"/>
                    <a:pt x="229" y="0"/>
                  </a:cubicBezTo>
                  <a:cubicBezTo>
                    <a:pt x="141" y="178"/>
                    <a:pt x="65" y="367"/>
                    <a:pt x="1" y="545"/>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384850" y="1008175"/>
              <a:ext cx="13325" cy="12050"/>
            </a:xfrm>
            <a:custGeom>
              <a:avLst/>
              <a:gdLst/>
              <a:ahLst/>
              <a:cxnLst/>
              <a:rect l="l" t="t" r="r" b="b"/>
              <a:pathLst>
                <a:path w="533" h="482" extrusionOk="0">
                  <a:moveTo>
                    <a:pt x="0" y="482"/>
                  </a:moveTo>
                  <a:cubicBezTo>
                    <a:pt x="190" y="330"/>
                    <a:pt x="367" y="178"/>
                    <a:pt x="533" y="0"/>
                  </a:cubicBezTo>
                  <a:cubicBezTo>
                    <a:pt x="367" y="178"/>
                    <a:pt x="190" y="330"/>
                    <a:pt x="0" y="48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201675" y="1084225"/>
              <a:ext cx="7625" cy="6050"/>
            </a:xfrm>
            <a:custGeom>
              <a:avLst/>
              <a:gdLst/>
              <a:ahLst/>
              <a:cxnLst/>
              <a:rect l="l" t="t" r="r" b="b"/>
              <a:pathLst>
                <a:path w="305" h="242" extrusionOk="0">
                  <a:moveTo>
                    <a:pt x="1" y="242"/>
                  </a:moveTo>
                  <a:cubicBezTo>
                    <a:pt x="102" y="166"/>
                    <a:pt x="203" y="77"/>
                    <a:pt x="305" y="1"/>
                  </a:cubicBezTo>
                  <a:cubicBezTo>
                    <a:pt x="203" y="77"/>
                    <a:pt x="102" y="166"/>
                    <a:pt x="1" y="242"/>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225125" y="1292450"/>
              <a:ext cx="4125" cy="3175"/>
            </a:xfrm>
            <a:custGeom>
              <a:avLst/>
              <a:gdLst/>
              <a:ahLst/>
              <a:cxnLst/>
              <a:rect l="l" t="t" r="r" b="b"/>
              <a:pathLst>
                <a:path w="165" h="127" extrusionOk="0">
                  <a:moveTo>
                    <a:pt x="165" y="127"/>
                  </a:moveTo>
                  <a:cubicBezTo>
                    <a:pt x="102" y="88"/>
                    <a:pt x="51" y="38"/>
                    <a:pt x="1" y="0"/>
                  </a:cubicBezTo>
                  <a:cubicBezTo>
                    <a:pt x="51" y="38"/>
                    <a:pt x="102" y="88"/>
                    <a:pt x="165"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198175" y="1267400"/>
              <a:ext cx="4800" cy="5075"/>
            </a:xfrm>
            <a:custGeom>
              <a:avLst/>
              <a:gdLst/>
              <a:ahLst/>
              <a:cxnLst/>
              <a:rect l="l" t="t" r="r" b="b"/>
              <a:pathLst>
                <a:path w="192" h="203" extrusionOk="0">
                  <a:moveTo>
                    <a:pt x="191" y="203"/>
                  </a:moveTo>
                  <a:cubicBezTo>
                    <a:pt x="115" y="127"/>
                    <a:pt x="65" y="64"/>
                    <a:pt x="1" y="0"/>
                  </a:cubicBezTo>
                  <a:cubicBezTo>
                    <a:pt x="65" y="64"/>
                    <a:pt x="115" y="127"/>
                    <a:pt x="191" y="203"/>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162050" y="1177725"/>
              <a:ext cx="25" cy="5100"/>
            </a:xfrm>
            <a:custGeom>
              <a:avLst/>
              <a:gdLst/>
              <a:ahLst/>
              <a:cxnLst/>
              <a:rect l="l" t="t" r="r" b="b"/>
              <a:pathLst>
                <a:path w="1" h="204" extrusionOk="0">
                  <a:moveTo>
                    <a:pt x="1" y="203"/>
                  </a:moveTo>
                  <a:lnTo>
                    <a:pt x="1" y="0"/>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291975" y="1345350"/>
              <a:ext cx="2575" cy="2250"/>
            </a:xfrm>
            <a:custGeom>
              <a:avLst/>
              <a:gdLst/>
              <a:ahLst/>
              <a:cxnLst/>
              <a:rect l="l" t="t" r="r" b="b"/>
              <a:pathLst>
                <a:path w="103" h="90" extrusionOk="0">
                  <a:moveTo>
                    <a:pt x="102" y="90"/>
                  </a:moveTo>
                  <a:cubicBezTo>
                    <a:pt x="65" y="64"/>
                    <a:pt x="39" y="26"/>
                    <a:pt x="1" y="0"/>
                  </a:cubicBezTo>
                  <a:cubicBezTo>
                    <a:pt x="39" y="26"/>
                    <a:pt x="65" y="64"/>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172950" y="1866650"/>
              <a:ext cx="7950" cy="3200"/>
            </a:xfrm>
            <a:custGeom>
              <a:avLst/>
              <a:gdLst/>
              <a:ahLst/>
              <a:cxnLst/>
              <a:rect l="l" t="t" r="r" b="b"/>
              <a:pathLst>
                <a:path w="318" h="128" extrusionOk="0">
                  <a:moveTo>
                    <a:pt x="1" y="127"/>
                  </a:moveTo>
                  <a:cubicBezTo>
                    <a:pt x="102" y="89"/>
                    <a:pt x="217" y="38"/>
                    <a:pt x="318" y="1"/>
                  </a:cubicBezTo>
                  <a:lnTo>
                    <a:pt x="318" y="1"/>
                  </a:lnTo>
                  <a:lnTo>
                    <a:pt x="318" y="1"/>
                  </a:lnTo>
                  <a:cubicBezTo>
                    <a:pt x="217" y="38"/>
                    <a:pt x="102" y="89"/>
                    <a:pt x="1" y="12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297050" y="1350125"/>
              <a:ext cx="2550" cy="2225"/>
            </a:xfrm>
            <a:custGeom>
              <a:avLst/>
              <a:gdLst/>
              <a:ahLst/>
              <a:cxnLst/>
              <a:rect l="l" t="t" r="r" b="b"/>
              <a:pathLst>
                <a:path w="102" h="89" extrusionOk="0">
                  <a:moveTo>
                    <a:pt x="102" y="88"/>
                  </a:moveTo>
                  <a:cubicBezTo>
                    <a:pt x="64" y="51"/>
                    <a:pt x="39" y="25"/>
                    <a:pt x="1" y="0"/>
                  </a:cubicBezTo>
                  <a:cubicBezTo>
                    <a:pt x="39" y="25"/>
                    <a:pt x="64" y="51"/>
                    <a:pt x="102" y="8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492900" y="698250"/>
              <a:ext cx="54525" cy="61825"/>
            </a:xfrm>
            <a:custGeom>
              <a:avLst/>
              <a:gdLst/>
              <a:ahLst/>
              <a:cxnLst/>
              <a:rect l="l" t="t" r="r" b="b"/>
              <a:pathLst>
                <a:path w="2181" h="2473" extrusionOk="0">
                  <a:moveTo>
                    <a:pt x="0" y="2459"/>
                  </a:moveTo>
                  <a:cubicBezTo>
                    <a:pt x="507" y="1471"/>
                    <a:pt x="1268" y="571"/>
                    <a:pt x="2180" y="0"/>
                  </a:cubicBezTo>
                  <a:cubicBezTo>
                    <a:pt x="1268" y="571"/>
                    <a:pt x="507" y="1471"/>
                    <a:pt x="0" y="2459"/>
                  </a:cubicBezTo>
                  <a:lnTo>
                    <a:pt x="0" y="2473"/>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037650" y="741350"/>
              <a:ext cx="101725" cy="200925"/>
            </a:xfrm>
            <a:custGeom>
              <a:avLst/>
              <a:gdLst/>
              <a:ahLst/>
              <a:cxnLst/>
              <a:rect l="l" t="t" r="r" b="b"/>
              <a:pathLst>
                <a:path w="4069" h="8037" extrusionOk="0">
                  <a:moveTo>
                    <a:pt x="2801" y="1611"/>
                  </a:moveTo>
                  <a:cubicBezTo>
                    <a:pt x="3955" y="3042"/>
                    <a:pt x="4069" y="5096"/>
                    <a:pt x="3752" y="6934"/>
                  </a:cubicBezTo>
                  <a:cubicBezTo>
                    <a:pt x="3689" y="7302"/>
                    <a:pt x="3613" y="7670"/>
                    <a:pt x="3524" y="8037"/>
                  </a:cubicBezTo>
                  <a:lnTo>
                    <a:pt x="3524" y="8037"/>
                  </a:lnTo>
                  <a:cubicBezTo>
                    <a:pt x="3613" y="7670"/>
                    <a:pt x="3689" y="7302"/>
                    <a:pt x="3752" y="6934"/>
                  </a:cubicBezTo>
                  <a:cubicBezTo>
                    <a:pt x="4069" y="5096"/>
                    <a:pt x="3955" y="3042"/>
                    <a:pt x="2801" y="1611"/>
                  </a:cubicBezTo>
                  <a:cubicBezTo>
                    <a:pt x="2079" y="710"/>
                    <a:pt x="1091" y="216"/>
                    <a:pt x="0" y="0"/>
                  </a:cubicBezTo>
                  <a:cubicBezTo>
                    <a:pt x="1091" y="216"/>
                    <a:pt x="2079" y="710"/>
                    <a:pt x="2801" y="161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5584150" y="682650"/>
              <a:ext cx="21900" cy="1050"/>
            </a:xfrm>
            <a:custGeom>
              <a:avLst/>
              <a:gdLst/>
              <a:ahLst/>
              <a:cxnLst/>
              <a:rect l="l" t="t" r="r" b="b"/>
              <a:pathLst>
                <a:path w="876" h="42" extrusionOk="0">
                  <a:moveTo>
                    <a:pt x="612" y="3"/>
                  </a:moveTo>
                  <a:cubicBezTo>
                    <a:pt x="615" y="3"/>
                    <a:pt x="619" y="4"/>
                    <a:pt x="622" y="4"/>
                  </a:cubicBezTo>
                  <a:lnTo>
                    <a:pt x="648" y="4"/>
                  </a:lnTo>
                  <a:cubicBezTo>
                    <a:pt x="636" y="3"/>
                    <a:pt x="624" y="3"/>
                    <a:pt x="612" y="3"/>
                  </a:cubicBezTo>
                  <a:close/>
                  <a:moveTo>
                    <a:pt x="648" y="4"/>
                  </a:moveTo>
                  <a:lnTo>
                    <a:pt x="648" y="4"/>
                  </a:lnTo>
                  <a:cubicBezTo>
                    <a:pt x="712" y="5"/>
                    <a:pt x="776" y="8"/>
                    <a:pt x="840" y="13"/>
                  </a:cubicBezTo>
                  <a:lnTo>
                    <a:pt x="840" y="13"/>
                  </a:lnTo>
                  <a:cubicBezTo>
                    <a:pt x="815" y="9"/>
                    <a:pt x="792" y="4"/>
                    <a:pt x="775" y="4"/>
                  </a:cubicBezTo>
                  <a:close/>
                  <a:moveTo>
                    <a:pt x="840" y="13"/>
                  </a:moveTo>
                  <a:cubicBezTo>
                    <a:pt x="851" y="15"/>
                    <a:pt x="864" y="16"/>
                    <a:pt x="876" y="16"/>
                  </a:cubicBezTo>
                  <a:cubicBezTo>
                    <a:pt x="864" y="15"/>
                    <a:pt x="852" y="14"/>
                    <a:pt x="840" y="13"/>
                  </a:cubicBezTo>
                  <a:close/>
                  <a:moveTo>
                    <a:pt x="501" y="0"/>
                  </a:moveTo>
                  <a:cubicBezTo>
                    <a:pt x="363" y="0"/>
                    <a:pt x="228" y="14"/>
                    <a:pt x="95" y="30"/>
                  </a:cubicBezTo>
                  <a:lnTo>
                    <a:pt x="95" y="30"/>
                  </a:lnTo>
                  <a:cubicBezTo>
                    <a:pt x="247" y="12"/>
                    <a:pt x="406" y="3"/>
                    <a:pt x="565" y="3"/>
                  </a:cubicBezTo>
                  <a:cubicBezTo>
                    <a:pt x="581" y="3"/>
                    <a:pt x="596" y="3"/>
                    <a:pt x="612" y="3"/>
                  </a:cubicBezTo>
                  <a:lnTo>
                    <a:pt x="612" y="3"/>
                  </a:lnTo>
                  <a:cubicBezTo>
                    <a:pt x="575" y="1"/>
                    <a:pt x="538" y="0"/>
                    <a:pt x="501" y="0"/>
                  </a:cubicBezTo>
                  <a:close/>
                  <a:moveTo>
                    <a:pt x="95" y="30"/>
                  </a:moveTo>
                  <a:cubicBezTo>
                    <a:pt x="63" y="33"/>
                    <a:pt x="32" y="37"/>
                    <a:pt x="1" y="41"/>
                  </a:cubicBezTo>
                  <a:cubicBezTo>
                    <a:pt x="32" y="37"/>
                    <a:pt x="64" y="33"/>
                    <a:pt x="95" y="3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5302125" y="1354850"/>
              <a:ext cx="2250" cy="2250"/>
            </a:xfrm>
            <a:custGeom>
              <a:avLst/>
              <a:gdLst/>
              <a:ahLst/>
              <a:cxnLst/>
              <a:rect l="l" t="t" r="r" b="b"/>
              <a:pathLst>
                <a:path w="90" h="90" extrusionOk="0">
                  <a:moveTo>
                    <a:pt x="0" y="1"/>
                  </a:moveTo>
                  <a:cubicBezTo>
                    <a:pt x="26" y="26"/>
                    <a:pt x="51" y="65"/>
                    <a:pt x="90" y="90"/>
                  </a:cubicBezTo>
                  <a:cubicBezTo>
                    <a:pt x="51" y="65"/>
                    <a:pt x="26" y="26"/>
                    <a:pt x="0" y="1"/>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5163325" y="1148250"/>
              <a:ext cx="3200" cy="14600"/>
            </a:xfrm>
            <a:custGeom>
              <a:avLst/>
              <a:gdLst/>
              <a:ahLst/>
              <a:cxnLst/>
              <a:rect l="l" t="t" r="r" b="b"/>
              <a:pathLst>
                <a:path w="128" h="584" extrusionOk="0">
                  <a:moveTo>
                    <a:pt x="127" y="0"/>
                  </a:moveTo>
                  <a:cubicBezTo>
                    <a:pt x="95" y="120"/>
                    <a:pt x="69" y="244"/>
                    <a:pt x="44" y="367"/>
                  </a:cubicBezTo>
                  <a:lnTo>
                    <a:pt x="44" y="367"/>
                  </a:lnTo>
                  <a:cubicBezTo>
                    <a:pt x="62" y="287"/>
                    <a:pt x="82" y="207"/>
                    <a:pt x="102" y="127"/>
                  </a:cubicBezTo>
                  <a:cubicBezTo>
                    <a:pt x="102" y="115"/>
                    <a:pt x="102" y="89"/>
                    <a:pt x="115" y="76"/>
                  </a:cubicBezTo>
                  <a:cubicBezTo>
                    <a:pt x="115" y="51"/>
                    <a:pt x="127" y="25"/>
                    <a:pt x="127" y="0"/>
                  </a:cubicBezTo>
                  <a:close/>
                  <a:moveTo>
                    <a:pt x="44" y="367"/>
                  </a:moveTo>
                  <a:lnTo>
                    <a:pt x="44" y="367"/>
                  </a:lnTo>
                  <a:cubicBezTo>
                    <a:pt x="27" y="439"/>
                    <a:pt x="12" y="511"/>
                    <a:pt x="0" y="583"/>
                  </a:cubicBezTo>
                  <a:cubicBezTo>
                    <a:pt x="15" y="513"/>
                    <a:pt x="29" y="440"/>
                    <a:pt x="44" y="367"/>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5286900" y="1340900"/>
              <a:ext cx="2575" cy="2275"/>
            </a:xfrm>
            <a:custGeom>
              <a:avLst/>
              <a:gdLst/>
              <a:ahLst/>
              <a:cxnLst/>
              <a:rect l="l" t="t" r="r" b="b"/>
              <a:pathLst>
                <a:path w="103" h="91" extrusionOk="0">
                  <a:moveTo>
                    <a:pt x="102" y="90"/>
                  </a:moveTo>
                  <a:cubicBezTo>
                    <a:pt x="65" y="52"/>
                    <a:pt x="39" y="26"/>
                    <a:pt x="1" y="1"/>
                  </a:cubicBezTo>
                  <a:cubicBezTo>
                    <a:pt x="39" y="26"/>
                    <a:pt x="65" y="52"/>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5362975" y="682650"/>
              <a:ext cx="1005850" cy="831950"/>
            </a:xfrm>
            <a:custGeom>
              <a:avLst/>
              <a:gdLst/>
              <a:ahLst/>
              <a:cxnLst/>
              <a:rect l="l" t="t" r="r" b="b"/>
              <a:pathLst>
                <a:path w="40234" h="33278" extrusionOk="0">
                  <a:moveTo>
                    <a:pt x="22804" y="4275"/>
                  </a:moveTo>
                  <a:lnTo>
                    <a:pt x="26556" y="8838"/>
                  </a:lnTo>
                  <a:lnTo>
                    <a:pt x="26391" y="9041"/>
                  </a:lnTo>
                  <a:lnTo>
                    <a:pt x="22804" y="4275"/>
                  </a:lnTo>
                  <a:close/>
                  <a:moveTo>
                    <a:pt x="25428" y="11184"/>
                  </a:moveTo>
                  <a:lnTo>
                    <a:pt x="28458" y="14466"/>
                  </a:lnTo>
                  <a:lnTo>
                    <a:pt x="28293" y="14657"/>
                  </a:lnTo>
                  <a:lnTo>
                    <a:pt x="25428" y="11184"/>
                  </a:lnTo>
                  <a:close/>
                  <a:moveTo>
                    <a:pt x="27545" y="22376"/>
                  </a:moveTo>
                  <a:lnTo>
                    <a:pt x="29509" y="24417"/>
                  </a:lnTo>
                  <a:lnTo>
                    <a:pt x="29345" y="24620"/>
                  </a:lnTo>
                  <a:lnTo>
                    <a:pt x="27545" y="22376"/>
                  </a:lnTo>
                  <a:close/>
                  <a:moveTo>
                    <a:pt x="31475" y="23390"/>
                  </a:moveTo>
                  <a:lnTo>
                    <a:pt x="35239" y="27953"/>
                  </a:lnTo>
                  <a:lnTo>
                    <a:pt x="35061" y="28156"/>
                  </a:lnTo>
                  <a:lnTo>
                    <a:pt x="31475" y="23390"/>
                  </a:lnTo>
                  <a:close/>
                  <a:moveTo>
                    <a:pt x="9348" y="0"/>
                  </a:moveTo>
                  <a:cubicBezTo>
                    <a:pt x="9177" y="0"/>
                    <a:pt x="9012" y="21"/>
                    <a:pt x="8848" y="41"/>
                  </a:cubicBezTo>
                  <a:cubicBezTo>
                    <a:pt x="8557" y="92"/>
                    <a:pt x="8278" y="181"/>
                    <a:pt x="8011" y="295"/>
                  </a:cubicBezTo>
                  <a:cubicBezTo>
                    <a:pt x="7898" y="333"/>
                    <a:pt x="7796" y="384"/>
                    <a:pt x="7695" y="447"/>
                  </a:cubicBezTo>
                  <a:cubicBezTo>
                    <a:pt x="7580" y="498"/>
                    <a:pt x="7479" y="561"/>
                    <a:pt x="7377" y="624"/>
                  </a:cubicBezTo>
                  <a:cubicBezTo>
                    <a:pt x="6465" y="1195"/>
                    <a:pt x="5704" y="2095"/>
                    <a:pt x="5197" y="3083"/>
                  </a:cubicBezTo>
                  <a:lnTo>
                    <a:pt x="5197" y="3097"/>
                  </a:lnTo>
                  <a:cubicBezTo>
                    <a:pt x="5532" y="3023"/>
                    <a:pt x="5877" y="2992"/>
                    <a:pt x="6224" y="2992"/>
                  </a:cubicBezTo>
                  <a:cubicBezTo>
                    <a:pt x="6534" y="2992"/>
                    <a:pt x="6844" y="3016"/>
                    <a:pt x="7149" y="3058"/>
                  </a:cubicBezTo>
                  <a:cubicBezTo>
                    <a:pt x="7340" y="3083"/>
                    <a:pt x="7517" y="3109"/>
                    <a:pt x="7682" y="3198"/>
                  </a:cubicBezTo>
                  <a:cubicBezTo>
                    <a:pt x="7834" y="3286"/>
                    <a:pt x="7974" y="3438"/>
                    <a:pt x="7986" y="3616"/>
                  </a:cubicBezTo>
                  <a:cubicBezTo>
                    <a:pt x="8011" y="3832"/>
                    <a:pt x="7872" y="4021"/>
                    <a:pt x="7695" y="4148"/>
                  </a:cubicBezTo>
                  <a:cubicBezTo>
                    <a:pt x="7682" y="4161"/>
                    <a:pt x="7656" y="4174"/>
                    <a:pt x="7631" y="4187"/>
                  </a:cubicBezTo>
                  <a:lnTo>
                    <a:pt x="10496" y="7254"/>
                  </a:lnTo>
                  <a:lnTo>
                    <a:pt x="10331" y="7457"/>
                  </a:lnTo>
                  <a:lnTo>
                    <a:pt x="7606" y="4212"/>
                  </a:lnTo>
                  <a:cubicBezTo>
                    <a:pt x="7449" y="4295"/>
                    <a:pt x="7270" y="4339"/>
                    <a:pt x="7091" y="4339"/>
                  </a:cubicBezTo>
                  <a:cubicBezTo>
                    <a:pt x="6996" y="4339"/>
                    <a:pt x="6900" y="4327"/>
                    <a:pt x="6808" y="4300"/>
                  </a:cubicBezTo>
                  <a:lnTo>
                    <a:pt x="6808" y="4300"/>
                  </a:lnTo>
                  <a:cubicBezTo>
                    <a:pt x="7086" y="4567"/>
                    <a:pt x="7301" y="4897"/>
                    <a:pt x="7441" y="5252"/>
                  </a:cubicBezTo>
                  <a:cubicBezTo>
                    <a:pt x="7492" y="5378"/>
                    <a:pt x="7543" y="5530"/>
                    <a:pt x="7492" y="5657"/>
                  </a:cubicBezTo>
                  <a:cubicBezTo>
                    <a:pt x="7428" y="5847"/>
                    <a:pt x="7200" y="5936"/>
                    <a:pt x="6997" y="5961"/>
                  </a:cubicBezTo>
                  <a:cubicBezTo>
                    <a:pt x="6883" y="5979"/>
                    <a:pt x="6768" y="5988"/>
                    <a:pt x="6652" y="5988"/>
                  </a:cubicBezTo>
                  <a:cubicBezTo>
                    <a:pt x="6264" y="5988"/>
                    <a:pt x="5872" y="5890"/>
                    <a:pt x="5540" y="5695"/>
                  </a:cubicBezTo>
                  <a:lnTo>
                    <a:pt x="5540" y="5695"/>
                  </a:lnTo>
                  <a:cubicBezTo>
                    <a:pt x="5743" y="5897"/>
                    <a:pt x="5780" y="6240"/>
                    <a:pt x="5679" y="6494"/>
                  </a:cubicBezTo>
                  <a:cubicBezTo>
                    <a:pt x="5565" y="6759"/>
                    <a:pt x="5312" y="6962"/>
                    <a:pt x="5045" y="7064"/>
                  </a:cubicBezTo>
                  <a:cubicBezTo>
                    <a:pt x="4779" y="7178"/>
                    <a:pt x="4487" y="7190"/>
                    <a:pt x="4196" y="7190"/>
                  </a:cubicBezTo>
                  <a:cubicBezTo>
                    <a:pt x="4196" y="7419"/>
                    <a:pt x="4171" y="7635"/>
                    <a:pt x="4120" y="7850"/>
                  </a:cubicBezTo>
                  <a:lnTo>
                    <a:pt x="5197" y="8978"/>
                  </a:lnTo>
                  <a:lnTo>
                    <a:pt x="5033" y="9168"/>
                  </a:lnTo>
                  <a:lnTo>
                    <a:pt x="4082" y="7976"/>
                  </a:lnTo>
                  <a:cubicBezTo>
                    <a:pt x="3980" y="8294"/>
                    <a:pt x="3828" y="8598"/>
                    <a:pt x="3625" y="8851"/>
                  </a:cubicBezTo>
                  <a:cubicBezTo>
                    <a:pt x="3588" y="8902"/>
                    <a:pt x="3537" y="8965"/>
                    <a:pt x="3461" y="9029"/>
                  </a:cubicBezTo>
                  <a:cubicBezTo>
                    <a:pt x="3284" y="9663"/>
                    <a:pt x="3068" y="10297"/>
                    <a:pt x="2802" y="10892"/>
                  </a:cubicBezTo>
                  <a:cubicBezTo>
                    <a:pt x="2447" y="11691"/>
                    <a:pt x="1991" y="12426"/>
                    <a:pt x="1408" y="13021"/>
                  </a:cubicBezTo>
                  <a:cubicBezTo>
                    <a:pt x="1242" y="13199"/>
                    <a:pt x="1065" y="13351"/>
                    <a:pt x="875" y="13503"/>
                  </a:cubicBezTo>
                  <a:cubicBezTo>
                    <a:pt x="774" y="13579"/>
                    <a:pt x="685" y="13643"/>
                    <a:pt x="583" y="13719"/>
                  </a:cubicBezTo>
                  <a:cubicBezTo>
                    <a:pt x="394" y="13833"/>
                    <a:pt x="203" y="13947"/>
                    <a:pt x="0" y="14035"/>
                  </a:cubicBezTo>
                  <a:lnTo>
                    <a:pt x="3791" y="24835"/>
                  </a:lnTo>
                  <a:lnTo>
                    <a:pt x="8848" y="19968"/>
                  </a:lnTo>
                  <a:lnTo>
                    <a:pt x="6161" y="16812"/>
                  </a:lnTo>
                  <a:lnTo>
                    <a:pt x="9025" y="19790"/>
                  </a:lnTo>
                  <a:lnTo>
                    <a:pt x="16935" y="12173"/>
                  </a:lnTo>
                  <a:lnTo>
                    <a:pt x="33300" y="33277"/>
                  </a:lnTo>
                  <a:lnTo>
                    <a:pt x="36291" y="26826"/>
                  </a:lnTo>
                  <a:lnTo>
                    <a:pt x="36861" y="29513"/>
                  </a:lnTo>
                  <a:cubicBezTo>
                    <a:pt x="37559" y="28854"/>
                    <a:pt x="38256" y="28207"/>
                    <a:pt x="38890" y="27485"/>
                  </a:cubicBezTo>
                  <a:cubicBezTo>
                    <a:pt x="39131" y="27218"/>
                    <a:pt x="39359" y="26927"/>
                    <a:pt x="39562" y="26623"/>
                  </a:cubicBezTo>
                  <a:cubicBezTo>
                    <a:pt x="39891" y="26116"/>
                    <a:pt x="40132" y="25558"/>
                    <a:pt x="40157" y="24950"/>
                  </a:cubicBezTo>
                  <a:cubicBezTo>
                    <a:pt x="40233" y="23023"/>
                    <a:pt x="38180" y="21781"/>
                    <a:pt x="36342" y="21426"/>
                  </a:cubicBezTo>
                  <a:cubicBezTo>
                    <a:pt x="35886" y="21350"/>
                    <a:pt x="35416" y="21286"/>
                    <a:pt x="34960" y="21223"/>
                  </a:cubicBezTo>
                  <a:lnTo>
                    <a:pt x="34960" y="21223"/>
                  </a:lnTo>
                  <a:lnTo>
                    <a:pt x="36469" y="22795"/>
                  </a:lnTo>
                  <a:lnTo>
                    <a:pt x="36304" y="22998"/>
                  </a:lnTo>
                  <a:lnTo>
                    <a:pt x="34872" y="21210"/>
                  </a:lnTo>
                  <a:cubicBezTo>
                    <a:pt x="34187" y="21108"/>
                    <a:pt x="33503" y="21007"/>
                    <a:pt x="32869" y="20817"/>
                  </a:cubicBezTo>
                  <a:cubicBezTo>
                    <a:pt x="32539" y="20716"/>
                    <a:pt x="32210" y="20601"/>
                    <a:pt x="31906" y="20449"/>
                  </a:cubicBezTo>
                  <a:cubicBezTo>
                    <a:pt x="31601" y="20285"/>
                    <a:pt x="31323" y="20094"/>
                    <a:pt x="31056" y="19866"/>
                  </a:cubicBezTo>
                  <a:cubicBezTo>
                    <a:pt x="30714" y="19562"/>
                    <a:pt x="30435" y="19207"/>
                    <a:pt x="30207" y="18815"/>
                  </a:cubicBezTo>
                  <a:cubicBezTo>
                    <a:pt x="30093" y="18624"/>
                    <a:pt x="30004" y="18409"/>
                    <a:pt x="29915" y="18206"/>
                  </a:cubicBezTo>
                  <a:cubicBezTo>
                    <a:pt x="29788" y="17877"/>
                    <a:pt x="29700" y="17547"/>
                    <a:pt x="29624" y="17204"/>
                  </a:cubicBezTo>
                  <a:cubicBezTo>
                    <a:pt x="29585" y="16976"/>
                    <a:pt x="29548" y="16736"/>
                    <a:pt x="29523" y="16508"/>
                  </a:cubicBezTo>
                  <a:cubicBezTo>
                    <a:pt x="29484" y="16153"/>
                    <a:pt x="29484" y="15785"/>
                    <a:pt x="29497" y="15430"/>
                  </a:cubicBezTo>
                  <a:cubicBezTo>
                    <a:pt x="29497" y="15202"/>
                    <a:pt x="29523" y="14961"/>
                    <a:pt x="29548" y="14733"/>
                  </a:cubicBezTo>
                  <a:cubicBezTo>
                    <a:pt x="29560" y="14556"/>
                    <a:pt x="29585" y="14390"/>
                    <a:pt x="29611" y="14213"/>
                  </a:cubicBezTo>
                  <a:cubicBezTo>
                    <a:pt x="29535" y="14023"/>
                    <a:pt x="29497" y="13795"/>
                    <a:pt x="29548" y="13592"/>
                  </a:cubicBezTo>
                  <a:cubicBezTo>
                    <a:pt x="29599" y="13440"/>
                    <a:pt x="29687" y="13300"/>
                    <a:pt x="29814" y="13212"/>
                  </a:cubicBezTo>
                  <a:cubicBezTo>
                    <a:pt x="29827" y="13123"/>
                    <a:pt x="29852" y="13021"/>
                    <a:pt x="29878" y="12933"/>
                  </a:cubicBezTo>
                  <a:cubicBezTo>
                    <a:pt x="29573" y="12793"/>
                    <a:pt x="29294" y="12578"/>
                    <a:pt x="29078" y="12311"/>
                  </a:cubicBezTo>
                  <a:cubicBezTo>
                    <a:pt x="29002" y="12210"/>
                    <a:pt x="28926" y="12096"/>
                    <a:pt x="28914" y="11970"/>
                  </a:cubicBezTo>
                  <a:cubicBezTo>
                    <a:pt x="28901" y="11754"/>
                    <a:pt x="29092" y="11576"/>
                    <a:pt x="29294" y="11513"/>
                  </a:cubicBezTo>
                  <a:cubicBezTo>
                    <a:pt x="29365" y="11496"/>
                    <a:pt x="29438" y="11489"/>
                    <a:pt x="29512" y="11489"/>
                  </a:cubicBezTo>
                  <a:cubicBezTo>
                    <a:pt x="29652" y="11489"/>
                    <a:pt x="29796" y="11514"/>
                    <a:pt x="29928" y="11539"/>
                  </a:cubicBezTo>
                  <a:cubicBezTo>
                    <a:pt x="29662" y="11311"/>
                    <a:pt x="29433" y="10930"/>
                    <a:pt x="29599" y="10626"/>
                  </a:cubicBezTo>
                  <a:cubicBezTo>
                    <a:pt x="29687" y="10449"/>
                    <a:pt x="29890" y="10347"/>
                    <a:pt x="30093" y="10334"/>
                  </a:cubicBezTo>
                  <a:cubicBezTo>
                    <a:pt x="30117" y="10332"/>
                    <a:pt x="30141" y="10331"/>
                    <a:pt x="30165" y="10331"/>
                  </a:cubicBezTo>
                  <a:cubicBezTo>
                    <a:pt x="30280" y="10331"/>
                    <a:pt x="30395" y="10354"/>
                    <a:pt x="30511" y="10385"/>
                  </a:cubicBezTo>
                  <a:cubicBezTo>
                    <a:pt x="30600" y="10018"/>
                    <a:pt x="30676" y="9650"/>
                    <a:pt x="30739" y="9282"/>
                  </a:cubicBezTo>
                  <a:cubicBezTo>
                    <a:pt x="31056" y="7444"/>
                    <a:pt x="30942" y="5390"/>
                    <a:pt x="29788" y="3959"/>
                  </a:cubicBezTo>
                  <a:cubicBezTo>
                    <a:pt x="29066" y="3058"/>
                    <a:pt x="28078" y="2564"/>
                    <a:pt x="26987" y="2348"/>
                  </a:cubicBezTo>
                  <a:cubicBezTo>
                    <a:pt x="26924" y="2336"/>
                    <a:pt x="26873" y="2323"/>
                    <a:pt x="26810" y="2311"/>
                  </a:cubicBezTo>
                  <a:lnTo>
                    <a:pt x="26810" y="2311"/>
                  </a:lnTo>
                  <a:lnTo>
                    <a:pt x="28521" y="4085"/>
                  </a:lnTo>
                  <a:lnTo>
                    <a:pt x="28356" y="4288"/>
                  </a:lnTo>
                  <a:lnTo>
                    <a:pt x="26759" y="2298"/>
                  </a:lnTo>
                  <a:cubicBezTo>
                    <a:pt x="26683" y="2285"/>
                    <a:pt x="26594" y="2272"/>
                    <a:pt x="26506" y="2260"/>
                  </a:cubicBezTo>
                  <a:cubicBezTo>
                    <a:pt x="26354" y="2247"/>
                    <a:pt x="26188" y="2221"/>
                    <a:pt x="26024" y="2209"/>
                  </a:cubicBezTo>
                  <a:cubicBezTo>
                    <a:pt x="25812" y="2195"/>
                    <a:pt x="25598" y="2188"/>
                    <a:pt x="25382" y="2188"/>
                  </a:cubicBezTo>
                  <a:cubicBezTo>
                    <a:pt x="24439" y="2188"/>
                    <a:pt x="23474" y="2317"/>
                    <a:pt x="22576" y="2514"/>
                  </a:cubicBezTo>
                  <a:cubicBezTo>
                    <a:pt x="22424" y="2551"/>
                    <a:pt x="22259" y="2590"/>
                    <a:pt x="22107" y="2615"/>
                  </a:cubicBezTo>
                  <a:cubicBezTo>
                    <a:pt x="21942" y="2652"/>
                    <a:pt x="21790" y="2691"/>
                    <a:pt x="21625" y="2729"/>
                  </a:cubicBezTo>
                  <a:cubicBezTo>
                    <a:pt x="21549" y="2742"/>
                    <a:pt x="21461" y="2767"/>
                    <a:pt x="21385" y="2779"/>
                  </a:cubicBezTo>
                  <a:cubicBezTo>
                    <a:pt x="20662" y="2945"/>
                    <a:pt x="19940" y="3109"/>
                    <a:pt x="19217" y="3223"/>
                  </a:cubicBezTo>
                  <a:cubicBezTo>
                    <a:pt x="18976" y="3261"/>
                    <a:pt x="18735" y="3286"/>
                    <a:pt x="18495" y="3312"/>
                  </a:cubicBezTo>
                  <a:cubicBezTo>
                    <a:pt x="18165" y="3337"/>
                    <a:pt x="17848" y="3362"/>
                    <a:pt x="17531" y="3362"/>
                  </a:cubicBezTo>
                  <a:lnTo>
                    <a:pt x="17290" y="3362"/>
                  </a:lnTo>
                  <a:cubicBezTo>
                    <a:pt x="17138" y="3350"/>
                    <a:pt x="16986" y="3337"/>
                    <a:pt x="16821" y="3325"/>
                  </a:cubicBezTo>
                  <a:cubicBezTo>
                    <a:pt x="16669" y="3312"/>
                    <a:pt x="16517" y="3299"/>
                    <a:pt x="16352" y="3274"/>
                  </a:cubicBezTo>
                  <a:cubicBezTo>
                    <a:pt x="15896" y="3198"/>
                    <a:pt x="15439" y="3071"/>
                    <a:pt x="14996" y="2868"/>
                  </a:cubicBezTo>
                  <a:cubicBezTo>
                    <a:pt x="14932" y="2843"/>
                    <a:pt x="14882" y="2818"/>
                    <a:pt x="14819" y="2792"/>
                  </a:cubicBezTo>
                  <a:cubicBezTo>
                    <a:pt x="14653" y="2716"/>
                    <a:pt x="14476" y="2627"/>
                    <a:pt x="14312" y="2526"/>
                  </a:cubicBezTo>
                  <a:cubicBezTo>
                    <a:pt x="14261" y="2500"/>
                    <a:pt x="14210" y="2463"/>
                    <a:pt x="14146" y="2424"/>
                  </a:cubicBezTo>
                  <a:cubicBezTo>
                    <a:pt x="13830" y="2235"/>
                    <a:pt x="13513" y="2007"/>
                    <a:pt x="13196" y="1778"/>
                  </a:cubicBezTo>
                  <a:cubicBezTo>
                    <a:pt x="12929" y="1588"/>
                    <a:pt x="12676" y="1398"/>
                    <a:pt x="12410" y="1207"/>
                  </a:cubicBezTo>
                  <a:cubicBezTo>
                    <a:pt x="12360" y="1170"/>
                    <a:pt x="12309" y="1145"/>
                    <a:pt x="12258" y="1106"/>
                  </a:cubicBezTo>
                  <a:cubicBezTo>
                    <a:pt x="12144" y="1030"/>
                    <a:pt x="12042" y="954"/>
                    <a:pt x="11941" y="891"/>
                  </a:cubicBezTo>
                  <a:cubicBezTo>
                    <a:pt x="11776" y="790"/>
                    <a:pt x="11624" y="688"/>
                    <a:pt x="11459" y="599"/>
                  </a:cubicBezTo>
                  <a:cubicBezTo>
                    <a:pt x="11295" y="511"/>
                    <a:pt x="11129" y="422"/>
                    <a:pt x="10965" y="345"/>
                  </a:cubicBezTo>
                  <a:cubicBezTo>
                    <a:pt x="10851" y="295"/>
                    <a:pt x="10737" y="257"/>
                    <a:pt x="10622" y="219"/>
                  </a:cubicBezTo>
                  <a:cubicBezTo>
                    <a:pt x="10331" y="117"/>
                    <a:pt x="10039" y="41"/>
                    <a:pt x="9723" y="16"/>
                  </a:cubicBezTo>
                  <a:cubicBezTo>
                    <a:pt x="9684" y="16"/>
                    <a:pt x="9647" y="4"/>
                    <a:pt x="9622" y="4"/>
                  </a:cubicBezTo>
                  <a:lnTo>
                    <a:pt x="10712" y="1157"/>
                  </a:lnTo>
                  <a:lnTo>
                    <a:pt x="10546" y="1347"/>
                  </a:lnTo>
                  <a:lnTo>
                    <a:pt x="9469" y="4"/>
                  </a:lnTo>
                  <a:cubicBezTo>
                    <a:pt x="9429" y="1"/>
                    <a:pt x="9388" y="0"/>
                    <a:pt x="9348" y="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5194700" y="1090250"/>
              <a:ext cx="7000" cy="7000"/>
            </a:xfrm>
            <a:custGeom>
              <a:avLst/>
              <a:gdLst/>
              <a:ahLst/>
              <a:cxnLst/>
              <a:rect l="l" t="t" r="r" b="b"/>
              <a:pathLst>
                <a:path w="280" h="280" extrusionOk="0">
                  <a:moveTo>
                    <a:pt x="280" y="1"/>
                  </a:moveTo>
                  <a:cubicBezTo>
                    <a:pt x="190" y="89"/>
                    <a:pt x="89" y="178"/>
                    <a:pt x="1" y="280"/>
                  </a:cubicBezTo>
                  <a:lnTo>
                    <a:pt x="13" y="267"/>
                  </a:lnTo>
                  <a:lnTo>
                    <a:pt x="280" y="1"/>
                  </a:ln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5306900" y="1359925"/>
              <a:ext cx="1925" cy="2250"/>
            </a:xfrm>
            <a:custGeom>
              <a:avLst/>
              <a:gdLst/>
              <a:ahLst/>
              <a:cxnLst/>
              <a:rect l="l" t="t" r="r" b="b"/>
              <a:pathLst>
                <a:path w="77" h="90" extrusionOk="0">
                  <a:moveTo>
                    <a:pt x="76" y="90"/>
                  </a:moveTo>
                  <a:cubicBezTo>
                    <a:pt x="51" y="51"/>
                    <a:pt x="25" y="26"/>
                    <a:pt x="0" y="0"/>
                  </a:cubicBezTo>
                  <a:cubicBezTo>
                    <a:pt x="25" y="26"/>
                    <a:pt x="51" y="51"/>
                    <a:pt x="76"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108300" y="1005975"/>
              <a:ext cx="1625" cy="6975"/>
            </a:xfrm>
            <a:custGeom>
              <a:avLst/>
              <a:gdLst/>
              <a:ahLst/>
              <a:cxnLst/>
              <a:rect l="l" t="t" r="r" b="b"/>
              <a:pathLst>
                <a:path w="65" h="279" extrusionOk="0">
                  <a:moveTo>
                    <a:pt x="1" y="279"/>
                  </a:moveTo>
                  <a:lnTo>
                    <a:pt x="1" y="279"/>
                  </a:lnTo>
                  <a:cubicBezTo>
                    <a:pt x="14" y="190"/>
                    <a:pt x="39" y="88"/>
                    <a:pt x="65" y="0"/>
                  </a:cubicBezTo>
                  <a:lnTo>
                    <a:pt x="65" y="0"/>
                  </a:lnTo>
                  <a:cubicBezTo>
                    <a:pt x="39" y="88"/>
                    <a:pt x="14" y="190"/>
                    <a:pt x="1" y="279"/>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281850" y="1336475"/>
              <a:ext cx="2550" cy="2250"/>
            </a:xfrm>
            <a:custGeom>
              <a:avLst/>
              <a:gdLst/>
              <a:ahLst/>
              <a:cxnLst/>
              <a:rect l="l" t="t" r="r" b="b"/>
              <a:pathLst>
                <a:path w="102" h="90" extrusionOk="0">
                  <a:moveTo>
                    <a:pt x="102" y="90"/>
                  </a:moveTo>
                  <a:cubicBezTo>
                    <a:pt x="64" y="51"/>
                    <a:pt x="25" y="26"/>
                    <a:pt x="0" y="0"/>
                  </a:cubicBezTo>
                  <a:cubicBezTo>
                    <a:pt x="25" y="26"/>
                    <a:pt x="64" y="51"/>
                    <a:pt x="102" y="90"/>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273600" y="1329825"/>
              <a:ext cx="5425" cy="4475"/>
            </a:xfrm>
            <a:custGeom>
              <a:avLst/>
              <a:gdLst/>
              <a:ahLst/>
              <a:cxnLst/>
              <a:rect l="l" t="t" r="r" b="b"/>
              <a:pathLst>
                <a:path w="217" h="179" extrusionOk="0">
                  <a:moveTo>
                    <a:pt x="217" y="178"/>
                  </a:moveTo>
                  <a:cubicBezTo>
                    <a:pt x="140" y="114"/>
                    <a:pt x="77" y="52"/>
                    <a:pt x="1" y="1"/>
                  </a:cubicBezTo>
                  <a:cubicBezTo>
                    <a:pt x="77" y="52"/>
                    <a:pt x="140" y="114"/>
                    <a:pt x="217" y="178"/>
                  </a:cubicBezTo>
                  <a:close/>
                </a:path>
              </a:pathLst>
            </a:custGeom>
            <a:solidFill>
              <a:srgbClr val="11D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283750" y="1641975"/>
              <a:ext cx="89075" cy="197750"/>
            </a:xfrm>
            <a:custGeom>
              <a:avLst/>
              <a:gdLst/>
              <a:ahLst/>
              <a:cxnLst/>
              <a:rect l="l" t="t" r="r" b="b"/>
              <a:pathLst>
                <a:path w="3563" h="7910" extrusionOk="0">
                  <a:moveTo>
                    <a:pt x="3423" y="0"/>
                  </a:moveTo>
                  <a:lnTo>
                    <a:pt x="3423" y="0"/>
                  </a:lnTo>
                  <a:cubicBezTo>
                    <a:pt x="2320" y="837"/>
                    <a:pt x="1281" y="1762"/>
                    <a:pt x="318" y="2763"/>
                  </a:cubicBezTo>
                  <a:cubicBezTo>
                    <a:pt x="76" y="4044"/>
                    <a:pt x="0" y="5375"/>
                    <a:pt x="482" y="6605"/>
                  </a:cubicBezTo>
                  <a:cubicBezTo>
                    <a:pt x="685" y="7112"/>
                    <a:pt x="989" y="7543"/>
                    <a:pt x="1357" y="7910"/>
                  </a:cubicBezTo>
                  <a:cubicBezTo>
                    <a:pt x="1673" y="7695"/>
                    <a:pt x="1902" y="7200"/>
                    <a:pt x="1965" y="6896"/>
                  </a:cubicBezTo>
                  <a:cubicBezTo>
                    <a:pt x="2067" y="6376"/>
                    <a:pt x="1940" y="5819"/>
                    <a:pt x="1611" y="5400"/>
                  </a:cubicBezTo>
                  <a:lnTo>
                    <a:pt x="1611" y="5400"/>
                  </a:lnTo>
                  <a:cubicBezTo>
                    <a:pt x="1721" y="5441"/>
                    <a:pt x="1837" y="5461"/>
                    <a:pt x="1955" y="5461"/>
                  </a:cubicBezTo>
                  <a:cubicBezTo>
                    <a:pt x="2201" y="5461"/>
                    <a:pt x="2448" y="5373"/>
                    <a:pt x="2637" y="5210"/>
                  </a:cubicBezTo>
                  <a:cubicBezTo>
                    <a:pt x="2903" y="4969"/>
                    <a:pt x="3042" y="4589"/>
                    <a:pt x="2966" y="4234"/>
                  </a:cubicBezTo>
                  <a:lnTo>
                    <a:pt x="2966" y="4234"/>
                  </a:lnTo>
                  <a:cubicBezTo>
                    <a:pt x="3157" y="4298"/>
                    <a:pt x="3360" y="4348"/>
                    <a:pt x="3563" y="4374"/>
                  </a:cubicBezTo>
                  <a:cubicBezTo>
                    <a:pt x="3144" y="3017"/>
                    <a:pt x="3233" y="1496"/>
                    <a:pt x="3423"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362325" y="1574450"/>
              <a:ext cx="264325" cy="178000"/>
            </a:xfrm>
            <a:custGeom>
              <a:avLst/>
              <a:gdLst/>
              <a:ahLst/>
              <a:cxnLst/>
              <a:rect l="l" t="t" r="r" b="b"/>
              <a:pathLst>
                <a:path w="10573" h="7120" extrusionOk="0">
                  <a:moveTo>
                    <a:pt x="6089" y="0"/>
                  </a:moveTo>
                  <a:cubicBezTo>
                    <a:pt x="5842" y="0"/>
                    <a:pt x="5596" y="17"/>
                    <a:pt x="5350" y="52"/>
                  </a:cubicBezTo>
                  <a:cubicBezTo>
                    <a:pt x="4234" y="217"/>
                    <a:pt x="3220" y="762"/>
                    <a:pt x="2257" y="1345"/>
                  </a:cubicBezTo>
                  <a:cubicBezTo>
                    <a:pt x="1586" y="1763"/>
                    <a:pt x="927" y="2219"/>
                    <a:pt x="280" y="2701"/>
                  </a:cubicBezTo>
                  <a:cubicBezTo>
                    <a:pt x="90" y="4197"/>
                    <a:pt x="1" y="5718"/>
                    <a:pt x="420" y="7075"/>
                  </a:cubicBezTo>
                  <a:cubicBezTo>
                    <a:pt x="615" y="7105"/>
                    <a:pt x="813" y="7120"/>
                    <a:pt x="1011" y="7120"/>
                  </a:cubicBezTo>
                  <a:cubicBezTo>
                    <a:pt x="1645" y="7120"/>
                    <a:pt x="2277" y="6965"/>
                    <a:pt x="2828" y="6656"/>
                  </a:cubicBezTo>
                  <a:lnTo>
                    <a:pt x="1801" y="5376"/>
                  </a:lnTo>
                  <a:lnTo>
                    <a:pt x="2967" y="6593"/>
                  </a:lnTo>
                  <a:cubicBezTo>
                    <a:pt x="3880" y="6035"/>
                    <a:pt x="4527" y="5097"/>
                    <a:pt x="4729" y="4058"/>
                  </a:cubicBezTo>
                  <a:cubicBezTo>
                    <a:pt x="5070" y="4203"/>
                    <a:pt x="5437" y="4347"/>
                    <a:pt x="5808" y="4347"/>
                  </a:cubicBezTo>
                  <a:cubicBezTo>
                    <a:pt x="5892" y="4347"/>
                    <a:pt x="5976" y="4340"/>
                    <a:pt x="6060" y="4324"/>
                  </a:cubicBezTo>
                  <a:cubicBezTo>
                    <a:pt x="6085" y="4324"/>
                    <a:pt x="6124" y="4311"/>
                    <a:pt x="6161" y="4298"/>
                  </a:cubicBezTo>
                  <a:cubicBezTo>
                    <a:pt x="6567" y="4159"/>
                    <a:pt x="6896" y="3728"/>
                    <a:pt x="6744" y="3335"/>
                  </a:cubicBezTo>
                  <a:lnTo>
                    <a:pt x="6744" y="3335"/>
                  </a:lnTo>
                  <a:cubicBezTo>
                    <a:pt x="7226" y="3715"/>
                    <a:pt x="7758" y="4007"/>
                    <a:pt x="8329" y="4197"/>
                  </a:cubicBezTo>
                  <a:cubicBezTo>
                    <a:pt x="8455" y="4242"/>
                    <a:pt x="8593" y="4287"/>
                    <a:pt x="8730" y="4287"/>
                  </a:cubicBezTo>
                  <a:cubicBezTo>
                    <a:pt x="8787" y="4287"/>
                    <a:pt x="8844" y="4279"/>
                    <a:pt x="8899" y="4261"/>
                  </a:cubicBezTo>
                  <a:cubicBezTo>
                    <a:pt x="9267" y="4134"/>
                    <a:pt x="9343" y="3639"/>
                    <a:pt x="9242" y="3259"/>
                  </a:cubicBezTo>
                  <a:cubicBezTo>
                    <a:pt x="9141" y="2892"/>
                    <a:pt x="8912" y="2549"/>
                    <a:pt x="8925" y="2156"/>
                  </a:cubicBezTo>
                  <a:lnTo>
                    <a:pt x="8925" y="2156"/>
                  </a:lnTo>
                  <a:cubicBezTo>
                    <a:pt x="9178" y="2309"/>
                    <a:pt x="9445" y="2461"/>
                    <a:pt x="9749" y="2486"/>
                  </a:cubicBezTo>
                  <a:cubicBezTo>
                    <a:pt x="9780" y="2490"/>
                    <a:pt x="9812" y="2492"/>
                    <a:pt x="9844" y="2492"/>
                  </a:cubicBezTo>
                  <a:cubicBezTo>
                    <a:pt x="10111" y="2492"/>
                    <a:pt x="10394" y="2355"/>
                    <a:pt x="10484" y="2106"/>
                  </a:cubicBezTo>
                  <a:cubicBezTo>
                    <a:pt x="10572" y="1878"/>
                    <a:pt x="10484" y="1611"/>
                    <a:pt x="10332" y="1421"/>
                  </a:cubicBezTo>
                  <a:cubicBezTo>
                    <a:pt x="10167" y="1231"/>
                    <a:pt x="9939" y="1117"/>
                    <a:pt x="9724" y="1002"/>
                  </a:cubicBezTo>
                  <a:cubicBezTo>
                    <a:pt x="8590" y="430"/>
                    <a:pt x="7341" y="0"/>
                    <a:pt x="6089"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6103225" y="942250"/>
              <a:ext cx="83400" cy="229150"/>
            </a:xfrm>
            <a:custGeom>
              <a:avLst/>
              <a:gdLst/>
              <a:ahLst/>
              <a:cxnLst/>
              <a:rect l="l" t="t" r="r" b="b"/>
              <a:pathLst>
                <a:path w="3336" h="9166" extrusionOk="0">
                  <a:moveTo>
                    <a:pt x="901" y="1"/>
                  </a:moveTo>
                  <a:cubicBezTo>
                    <a:pt x="825" y="318"/>
                    <a:pt x="749" y="635"/>
                    <a:pt x="673" y="939"/>
                  </a:cubicBezTo>
                  <a:cubicBezTo>
                    <a:pt x="609" y="1167"/>
                    <a:pt x="546" y="1395"/>
                    <a:pt x="496" y="1623"/>
                  </a:cubicBezTo>
                  <a:cubicBezTo>
                    <a:pt x="432" y="1839"/>
                    <a:pt x="381" y="2067"/>
                    <a:pt x="318" y="2296"/>
                  </a:cubicBezTo>
                  <a:cubicBezTo>
                    <a:pt x="305" y="2384"/>
                    <a:pt x="280" y="2460"/>
                    <a:pt x="268" y="2549"/>
                  </a:cubicBezTo>
                  <a:cubicBezTo>
                    <a:pt x="381" y="2612"/>
                    <a:pt x="508" y="2663"/>
                    <a:pt x="648" y="2701"/>
                  </a:cubicBezTo>
                  <a:cubicBezTo>
                    <a:pt x="619" y="2697"/>
                    <a:pt x="591" y="2695"/>
                    <a:pt x="564" y="2695"/>
                  </a:cubicBezTo>
                  <a:cubicBezTo>
                    <a:pt x="431" y="2695"/>
                    <a:pt x="309" y="2744"/>
                    <a:pt x="204" y="2828"/>
                  </a:cubicBezTo>
                  <a:lnTo>
                    <a:pt x="166" y="2980"/>
                  </a:lnTo>
                  <a:cubicBezTo>
                    <a:pt x="102" y="3259"/>
                    <a:pt x="52" y="3550"/>
                    <a:pt x="1" y="3829"/>
                  </a:cubicBezTo>
                  <a:cubicBezTo>
                    <a:pt x="39" y="3930"/>
                    <a:pt x="90" y="4019"/>
                    <a:pt x="153" y="4108"/>
                  </a:cubicBezTo>
                  <a:cubicBezTo>
                    <a:pt x="344" y="4361"/>
                    <a:pt x="597" y="4552"/>
                    <a:pt x="851" y="4755"/>
                  </a:cubicBezTo>
                  <a:cubicBezTo>
                    <a:pt x="394" y="5680"/>
                    <a:pt x="457" y="6846"/>
                    <a:pt x="1003" y="7721"/>
                  </a:cubicBezTo>
                  <a:cubicBezTo>
                    <a:pt x="1370" y="8329"/>
                    <a:pt x="1966" y="8786"/>
                    <a:pt x="2625" y="9014"/>
                  </a:cubicBezTo>
                  <a:cubicBezTo>
                    <a:pt x="2793" y="9077"/>
                    <a:pt x="3013" y="9165"/>
                    <a:pt x="3213" y="9165"/>
                  </a:cubicBezTo>
                  <a:cubicBezTo>
                    <a:pt x="3255" y="9165"/>
                    <a:pt x="3296" y="9161"/>
                    <a:pt x="3335" y="9153"/>
                  </a:cubicBezTo>
                  <a:cubicBezTo>
                    <a:pt x="1598" y="7797"/>
                    <a:pt x="1395" y="5274"/>
                    <a:pt x="2054" y="3259"/>
                  </a:cubicBezTo>
                  <a:cubicBezTo>
                    <a:pt x="2257" y="2676"/>
                    <a:pt x="2498" y="2130"/>
                    <a:pt x="2764" y="1573"/>
                  </a:cubicBezTo>
                  <a:cubicBezTo>
                    <a:pt x="2637" y="1294"/>
                    <a:pt x="2473" y="1028"/>
                    <a:pt x="2245" y="800"/>
                  </a:cubicBezTo>
                  <a:cubicBezTo>
                    <a:pt x="1928" y="457"/>
                    <a:pt x="1497" y="217"/>
                    <a:pt x="1066" y="65"/>
                  </a:cubicBezTo>
                  <a:cubicBezTo>
                    <a:pt x="1003" y="39"/>
                    <a:pt x="952" y="26"/>
                    <a:pt x="901"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6120050" y="942250"/>
              <a:ext cx="5725" cy="23475"/>
            </a:xfrm>
            <a:custGeom>
              <a:avLst/>
              <a:gdLst/>
              <a:ahLst/>
              <a:cxnLst/>
              <a:rect l="l" t="t" r="r" b="b"/>
              <a:pathLst>
                <a:path w="229" h="939" extrusionOk="0">
                  <a:moveTo>
                    <a:pt x="0" y="939"/>
                  </a:moveTo>
                  <a:cubicBezTo>
                    <a:pt x="76" y="635"/>
                    <a:pt x="152" y="318"/>
                    <a:pt x="228" y="1"/>
                  </a:cubicBezTo>
                  <a:lnTo>
                    <a:pt x="228" y="1"/>
                  </a:lnTo>
                  <a:cubicBezTo>
                    <a:pt x="152" y="318"/>
                    <a:pt x="76" y="635"/>
                    <a:pt x="0" y="939"/>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6085475" y="940900"/>
              <a:ext cx="40300" cy="65100"/>
            </a:xfrm>
            <a:custGeom>
              <a:avLst/>
              <a:gdLst/>
              <a:ahLst/>
              <a:cxnLst/>
              <a:rect l="l" t="t" r="r" b="b"/>
              <a:pathLst>
                <a:path w="1612" h="2604" extrusionOk="0">
                  <a:moveTo>
                    <a:pt x="1265" y="1"/>
                  </a:moveTo>
                  <a:cubicBezTo>
                    <a:pt x="1241" y="1"/>
                    <a:pt x="1217" y="2"/>
                    <a:pt x="1193" y="4"/>
                  </a:cubicBezTo>
                  <a:cubicBezTo>
                    <a:pt x="990" y="17"/>
                    <a:pt x="787" y="119"/>
                    <a:pt x="699" y="296"/>
                  </a:cubicBezTo>
                  <a:cubicBezTo>
                    <a:pt x="533" y="600"/>
                    <a:pt x="762" y="981"/>
                    <a:pt x="1028" y="1209"/>
                  </a:cubicBezTo>
                  <a:cubicBezTo>
                    <a:pt x="896" y="1184"/>
                    <a:pt x="752" y="1159"/>
                    <a:pt x="612" y="1159"/>
                  </a:cubicBezTo>
                  <a:cubicBezTo>
                    <a:pt x="538" y="1159"/>
                    <a:pt x="465" y="1166"/>
                    <a:pt x="394" y="1183"/>
                  </a:cubicBezTo>
                  <a:cubicBezTo>
                    <a:pt x="192" y="1246"/>
                    <a:pt x="1" y="1424"/>
                    <a:pt x="14" y="1640"/>
                  </a:cubicBezTo>
                  <a:cubicBezTo>
                    <a:pt x="26" y="1766"/>
                    <a:pt x="102" y="1880"/>
                    <a:pt x="178" y="1981"/>
                  </a:cubicBezTo>
                  <a:cubicBezTo>
                    <a:pt x="394" y="2248"/>
                    <a:pt x="673" y="2463"/>
                    <a:pt x="978" y="2603"/>
                  </a:cubicBezTo>
                  <a:cubicBezTo>
                    <a:pt x="990" y="2514"/>
                    <a:pt x="1015" y="2438"/>
                    <a:pt x="1028" y="2350"/>
                  </a:cubicBezTo>
                  <a:cubicBezTo>
                    <a:pt x="1091" y="2121"/>
                    <a:pt x="1142" y="1893"/>
                    <a:pt x="1206" y="1677"/>
                  </a:cubicBezTo>
                  <a:cubicBezTo>
                    <a:pt x="1256" y="1449"/>
                    <a:pt x="1319" y="1221"/>
                    <a:pt x="1383" y="993"/>
                  </a:cubicBezTo>
                  <a:cubicBezTo>
                    <a:pt x="1459" y="689"/>
                    <a:pt x="1535" y="372"/>
                    <a:pt x="1611" y="55"/>
                  </a:cubicBezTo>
                  <a:cubicBezTo>
                    <a:pt x="1495" y="24"/>
                    <a:pt x="1380" y="1"/>
                    <a:pt x="126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6115600" y="965700"/>
              <a:ext cx="4475" cy="17150"/>
            </a:xfrm>
            <a:custGeom>
              <a:avLst/>
              <a:gdLst/>
              <a:ahLst/>
              <a:cxnLst/>
              <a:rect l="l" t="t" r="r" b="b"/>
              <a:pathLst>
                <a:path w="179" h="686" extrusionOk="0">
                  <a:moveTo>
                    <a:pt x="178" y="1"/>
                  </a:moveTo>
                  <a:cubicBezTo>
                    <a:pt x="114" y="229"/>
                    <a:pt x="51" y="457"/>
                    <a:pt x="1" y="685"/>
                  </a:cubicBezTo>
                  <a:cubicBezTo>
                    <a:pt x="51" y="457"/>
                    <a:pt x="114" y="229"/>
                    <a:pt x="178"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00400" y="1012925"/>
              <a:ext cx="7925" cy="25050"/>
            </a:xfrm>
            <a:custGeom>
              <a:avLst/>
              <a:gdLst/>
              <a:ahLst/>
              <a:cxnLst/>
              <a:rect l="l" t="t" r="r" b="b"/>
              <a:pathLst>
                <a:path w="317" h="1002" extrusionOk="0">
                  <a:moveTo>
                    <a:pt x="317" y="1"/>
                  </a:moveTo>
                  <a:lnTo>
                    <a:pt x="317" y="1"/>
                  </a:lnTo>
                  <a:cubicBezTo>
                    <a:pt x="190" y="89"/>
                    <a:pt x="102" y="229"/>
                    <a:pt x="51" y="381"/>
                  </a:cubicBezTo>
                  <a:cubicBezTo>
                    <a:pt x="0" y="584"/>
                    <a:pt x="38" y="812"/>
                    <a:pt x="114" y="1002"/>
                  </a:cubicBezTo>
                  <a:cubicBezTo>
                    <a:pt x="165" y="723"/>
                    <a:pt x="215" y="432"/>
                    <a:pt x="279" y="153"/>
                  </a:cubicBezTo>
                  <a:lnTo>
                    <a:pt x="317"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6109900" y="999625"/>
              <a:ext cx="1300" cy="6375"/>
            </a:xfrm>
            <a:custGeom>
              <a:avLst/>
              <a:gdLst/>
              <a:ahLst/>
              <a:cxnLst/>
              <a:rect l="l" t="t" r="r" b="b"/>
              <a:pathLst>
                <a:path w="52" h="255" extrusionOk="0">
                  <a:moveTo>
                    <a:pt x="1" y="254"/>
                  </a:moveTo>
                  <a:cubicBezTo>
                    <a:pt x="13" y="165"/>
                    <a:pt x="38" y="89"/>
                    <a:pt x="51" y="1"/>
                  </a:cubicBezTo>
                  <a:cubicBezTo>
                    <a:pt x="38" y="89"/>
                    <a:pt x="13" y="165"/>
                    <a:pt x="1" y="254"/>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6107375" y="1012925"/>
              <a:ext cx="950" cy="3850"/>
            </a:xfrm>
            <a:custGeom>
              <a:avLst/>
              <a:gdLst/>
              <a:ahLst/>
              <a:cxnLst/>
              <a:rect l="l" t="t" r="r" b="b"/>
              <a:pathLst>
                <a:path w="38" h="154" extrusionOk="0">
                  <a:moveTo>
                    <a:pt x="0" y="153"/>
                  </a:moveTo>
                  <a:lnTo>
                    <a:pt x="38"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6244575" y="1699975"/>
              <a:ext cx="109350" cy="58625"/>
            </a:xfrm>
            <a:custGeom>
              <a:avLst/>
              <a:gdLst/>
              <a:ahLst/>
              <a:cxnLst/>
              <a:rect l="l" t="t" r="r" b="b"/>
              <a:pathLst>
                <a:path w="4374" h="2345" extrusionOk="0">
                  <a:moveTo>
                    <a:pt x="0" y="0"/>
                  </a:moveTo>
                  <a:lnTo>
                    <a:pt x="0" y="0"/>
                  </a:lnTo>
                  <a:cubicBezTo>
                    <a:pt x="13" y="26"/>
                    <a:pt x="26" y="51"/>
                    <a:pt x="51" y="63"/>
                  </a:cubicBezTo>
                  <a:cubicBezTo>
                    <a:pt x="431" y="583"/>
                    <a:pt x="825" y="1128"/>
                    <a:pt x="1154" y="1699"/>
                  </a:cubicBezTo>
                  <a:lnTo>
                    <a:pt x="4374" y="2345"/>
                  </a:lnTo>
                  <a:lnTo>
                    <a:pt x="3093" y="1293"/>
                  </a:lnTo>
                  <a:lnTo>
                    <a:pt x="0"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6327300" y="1612175"/>
              <a:ext cx="14600" cy="14300"/>
            </a:xfrm>
            <a:custGeom>
              <a:avLst/>
              <a:gdLst/>
              <a:ahLst/>
              <a:cxnLst/>
              <a:rect l="l" t="t" r="r" b="b"/>
              <a:pathLst>
                <a:path w="584" h="572" extrusionOk="0">
                  <a:moveTo>
                    <a:pt x="583" y="0"/>
                  </a:moveTo>
                  <a:lnTo>
                    <a:pt x="0" y="242"/>
                  </a:lnTo>
                  <a:lnTo>
                    <a:pt x="63" y="571"/>
                  </a:lnTo>
                  <a:lnTo>
                    <a:pt x="583"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284200" y="1860625"/>
              <a:ext cx="13325" cy="26325"/>
            </a:xfrm>
            <a:custGeom>
              <a:avLst/>
              <a:gdLst/>
              <a:ahLst/>
              <a:cxnLst/>
              <a:rect l="l" t="t" r="r" b="b"/>
              <a:pathLst>
                <a:path w="533" h="1053" extrusionOk="0">
                  <a:moveTo>
                    <a:pt x="241" y="0"/>
                  </a:moveTo>
                  <a:cubicBezTo>
                    <a:pt x="165" y="140"/>
                    <a:pt x="88" y="267"/>
                    <a:pt x="0" y="394"/>
                  </a:cubicBezTo>
                  <a:lnTo>
                    <a:pt x="533" y="1053"/>
                  </a:lnTo>
                  <a:lnTo>
                    <a:pt x="241"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220175" y="1689825"/>
              <a:ext cx="59900" cy="146100"/>
            </a:xfrm>
            <a:custGeom>
              <a:avLst/>
              <a:gdLst/>
              <a:ahLst/>
              <a:cxnLst/>
              <a:rect l="l" t="t" r="r" b="b"/>
              <a:pathLst>
                <a:path w="2396" h="5844" extrusionOk="0">
                  <a:moveTo>
                    <a:pt x="1" y="1"/>
                  </a:moveTo>
                  <a:cubicBezTo>
                    <a:pt x="697" y="1382"/>
                    <a:pt x="1331" y="2739"/>
                    <a:pt x="1002" y="4209"/>
                  </a:cubicBezTo>
                  <a:cubicBezTo>
                    <a:pt x="939" y="4475"/>
                    <a:pt x="837" y="4741"/>
                    <a:pt x="711" y="4982"/>
                  </a:cubicBezTo>
                  <a:lnTo>
                    <a:pt x="1420" y="5844"/>
                  </a:lnTo>
                  <a:cubicBezTo>
                    <a:pt x="1737" y="5717"/>
                    <a:pt x="2066" y="5578"/>
                    <a:pt x="2396" y="5426"/>
                  </a:cubicBezTo>
                  <a:lnTo>
                    <a:pt x="1407" y="1953"/>
                  </a:lnTo>
                  <a:lnTo>
                    <a:pt x="2130" y="2105"/>
                  </a:lnTo>
                  <a:cubicBezTo>
                    <a:pt x="1801" y="1534"/>
                    <a:pt x="1407" y="989"/>
                    <a:pt x="1027" y="469"/>
                  </a:cubicBezTo>
                  <a:cubicBezTo>
                    <a:pt x="1002" y="457"/>
                    <a:pt x="989" y="432"/>
                    <a:pt x="976" y="406"/>
                  </a:cubicBezTo>
                  <a:lnTo>
                    <a:pt x="1"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255675" y="1825450"/>
              <a:ext cx="34550" cy="45025"/>
            </a:xfrm>
            <a:custGeom>
              <a:avLst/>
              <a:gdLst/>
              <a:ahLst/>
              <a:cxnLst/>
              <a:rect l="l" t="t" r="r" b="b"/>
              <a:pathLst>
                <a:path w="1382" h="1801" extrusionOk="0">
                  <a:moveTo>
                    <a:pt x="976" y="1"/>
                  </a:moveTo>
                  <a:cubicBezTo>
                    <a:pt x="646" y="153"/>
                    <a:pt x="317" y="292"/>
                    <a:pt x="0" y="419"/>
                  </a:cubicBezTo>
                  <a:lnTo>
                    <a:pt x="1141" y="1801"/>
                  </a:lnTo>
                  <a:cubicBezTo>
                    <a:pt x="1229" y="1674"/>
                    <a:pt x="1306" y="1547"/>
                    <a:pt x="1382" y="1407"/>
                  </a:cubicBezTo>
                  <a:lnTo>
                    <a:pt x="976" y="1"/>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954925" y="1664150"/>
              <a:ext cx="298550" cy="175275"/>
            </a:xfrm>
            <a:custGeom>
              <a:avLst/>
              <a:gdLst/>
              <a:ahLst/>
              <a:cxnLst/>
              <a:rect l="l" t="t" r="r" b="b"/>
              <a:pathLst>
                <a:path w="11942" h="7011" extrusionOk="0">
                  <a:moveTo>
                    <a:pt x="8164" y="0"/>
                  </a:moveTo>
                  <a:lnTo>
                    <a:pt x="926" y="140"/>
                  </a:lnTo>
                  <a:lnTo>
                    <a:pt x="7036" y="1471"/>
                  </a:lnTo>
                  <a:lnTo>
                    <a:pt x="1" y="3930"/>
                  </a:lnTo>
                  <a:lnTo>
                    <a:pt x="7797" y="2929"/>
                  </a:lnTo>
                  <a:lnTo>
                    <a:pt x="6656" y="7011"/>
                  </a:lnTo>
                  <a:lnTo>
                    <a:pt x="9571" y="3879"/>
                  </a:lnTo>
                  <a:lnTo>
                    <a:pt x="11321" y="6009"/>
                  </a:lnTo>
                  <a:cubicBezTo>
                    <a:pt x="11447" y="5768"/>
                    <a:pt x="11549" y="5502"/>
                    <a:pt x="11612" y="5236"/>
                  </a:cubicBezTo>
                  <a:cubicBezTo>
                    <a:pt x="11941" y="3766"/>
                    <a:pt x="11307" y="2409"/>
                    <a:pt x="10611" y="1028"/>
                  </a:cubicBezTo>
                  <a:lnTo>
                    <a:pt x="8164" y="0"/>
                  </a:ln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886800" y="1367525"/>
              <a:ext cx="105875" cy="119175"/>
            </a:xfrm>
            <a:custGeom>
              <a:avLst/>
              <a:gdLst/>
              <a:ahLst/>
              <a:cxnLst/>
              <a:rect l="l" t="t" r="r" b="b"/>
              <a:pathLst>
                <a:path w="4235" h="4767" extrusionOk="0">
                  <a:moveTo>
                    <a:pt x="1" y="1"/>
                  </a:moveTo>
                  <a:lnTo>
                    <a:pt x="4057" y="4767"/>
                  </a:lnTo>
                  <a:lnTo>
                    <a:pt x="4234" y="4577"/>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933075" y="789500"/>
              <a:ext cx="93825" cy="119200"/>
            </a:xfrm>
            <a:custGeom>
              <a:avLst/>
              <a:gdLst/>
              <a:ahLst/>
              <a:cxnLst/>
              <a:rect l="l" t="t" r="r" b="b"/>
              <a:pathLst>
                <a:path w="3753" h="4768" extrusionOk="0">
                  <a:moveTo>
                    <a:pt x="0" y="1"/>
                  </a:moveTo>
                  <a:lnTo>
                    <a:pt x="3587" y="4767"/>
                  </a:lnTo>
                  <a:lnTo>
                    <a:pt x="3752" y="4564"/>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6149825" y="1267400"/>
              <a:ext cx="94125" cy="119175"/>
            </a:xfrm>
            <a:custGeom>
              <a:avLst/>
              <a:gdLst/>
              <a:ahLst/>
              <a:cxnLst/>
              <a:rect l="l" t="t" r="r" b="b"/>
              <a:pathLst>
                <a:path w="3765" h="4767" extrusionOk="0">
                  <a:moveTo>
                    <a:pt x="1" y="0"/>
                  </a:moveTo>
                  <a:lnTo>
                    <a:pt x="3587" y="4766"/>
                  </a:lnTo>
                  <a:lnTo>
                    <a:pt x="3765" y="4563"/>
                  </a:ln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472600" y="1356750"/>
              <a:ext cx="54550" cy="68475"/>
            </a:xfrm>
            <a:custGeom>
              <a:avLst/>
              <a:gdLst/>
              <a:ahLst/>
              <a:cxnLst/>
              <a:rect l="l" t="t" r="r" b="b"/>
              <a:pathLst>
                <a:path w="2182" h="2739" extrusionOk="0">
                  <a:moveTo>
                    <a:pt x="90" y="1"/>
                  </a:moveTo>
                  <a:lnTo>
                    <a:pt x="1" y="65"/>
                  </a:lnTo>
                  <a:lnTo>
                    <a:pt x="2017" y="2739"/>
                  </a:lnTo>
                  <a:lnTo>
                    <a:pt x="2181" y="2536"/>
                  </a:lnTo>
                  <a:lnTo>
                    <a:pt x="9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6127950" y="1881525"/>
              <a:ext cx="650" cy="25"/>
            </a:xfrm>
            <a:custGeom>
              <a:avLst/>
              <a:gdLst/>
              <a:ahLst/>
              <a:cxnLst/>
              <a:rect l="l" t="t" r="r" b="b"/>
              <a:pathLst>
                <a:path w="26" h="1" extrusionOk="0">
                  <a:moveTo>
                    <a:pt x="1" y="1"/>
                  </a:moveTo>
                  <a:lnTo>
                    <a:pt x="2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6047150" y="1782350"/>
              <a:ext cx="81450" cy="100175"/>
            </a:xfrm>
            <a:custGeom>
              <a:avLst/>
              <a:gdLst/>
              <a:ahLst/>
              <a:cxnLst/>
              <a:rect l="l" t="t" r="r" b="b"/>
              <a:pathLst>
                <a:path w="3258" h="4007" extrusionOk="0">
                  <a:moveTo>
                    <a:pt x="1" y="1"/>
                  </a:moveTo>
                  <a:lnTo>
                    <a:pt x="3004" y="4006"/>
                  </a:lnTo>
                  <a:lnTo>
                    <a:pt x="3233" y="3968"/>
                  </a:lnTo>
                  <a:lnTo>
                    <a:pt x="3258" y="3968"/>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731525" y="1641975"/>
              <a:ext cx="93825" cy="119500"/>
            </a:xfrm>
            <a:custGeom>
              <a:avLst/>
              <a:gdLst/>
              <a:ahLst/>
              <a:cxnLst/>
              <a:rect l="l" t="t" r="r" b="b"/>
              <a:pathLst>
                <a:path w="3753" h="4780" extrusionOk="0">
                  <a:moveTo>
                    <a:pt x="1" y="0"/>
                  </a:moveTo>
                  <a:lnTo>
                    <a:pt x="3587" y="4779"/>
                  </a:lnTo>
                  <a:lnTo>
                    <a:pt x="3753" y="4576"/>
                  </a:ln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341425" y="1421100"/>
              <a:ext cx="31400" cy="43125"/>
            </a:xfrm>
            <a:custGeom>
              <a:avLst/>
              <a:gdLst/>
              <a:ahLst/>
              <a:cxnLst/>
              <a:rect l="l" t="t" r="r" b="b"/>
              <a:pathLst>
                <a:path w="1256" h="1725" extrusionOk="0">
                  <a:moveTo>
                    <a:pt x="0" y="0"/>
                  </a:moveTo>
                  <a:lnTo>
                    <a:pt x="39" y="114"/>
                  </a:lnTo>
                  <a:lnTo>
                    <a:pt x="1256" y="1724"/>
                  </a:lnTo>
                  <a:cubicBezTo>
                    <a:pt x="1217" y="1610"/>
                    <a:pt x="1192" y="1508"/>
                    <a:pt x="1154" y="139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370275" y="1455950"/>
              <a:ext cx="48825" cy="64050"/>
            </a:xfrm>
            <a:custGeom>
              <a:avLst/>
              <a:gdLst/>
              <a:ahLst/>
              <a:cxnLst/>
              <a:rect l="l" t="t" r="r" b="b"/>
              <a:pathLst>
                <a:path w="1953" h="2562" extrusionOk="0">
                  <a:moveTo>
                    <a:pt x="0" y="1"/>
                  </a:moveTo>
                  <a:lnTo>
                    <a:pt x="0" y="1"/>
                  </a:lnTo>
                  <a:cubicBezTo>
                    <a:pt x="38" y="114"/>
                    <a:pt x="63" y="216"/>
                    <a:pt x="102" y="330"/>
                  </a:cubicBezTo>
                  <a:lnTo>
                    <a:pt x="1775" y="2561"/>
                  </a:lnTo>
                  <a:lnTo>
                    <a:pt x="1952" y="2371"/>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165850" y="1150150"/>
              <a:ext cx="79250" cy="101125"/>
            </a:xfrm>
            <a:custGeom>
              <a:avLst/>
              <a:gdLst/>
              <a:ahLst/>
              <a:cxnLst/>
              <a:rect l="l" t="t" r="r" b="b"/>
              <a:pathLst>
                <a:path w="3170" h="4045" extrusionOk="0">
                  <a:moveTo>
                    <a:pt x="14" y="0"/>
                  </a:moveTo>
                  <a:cubicBezTo>
                    <a:pt x="1" y="13"/>
                    <a:pt x="1" y="39"/>
                    <a:pt x="1" y="51"/>
                  </a:cubicBezTo>
                  <a:lnTo>
                    <a:pt x="2992" y="4044"/>
                  </a:lnTo>
                  <a:lnTo>
                    <a:pt x="3170" y="3841"/>
                  </a:lnTo>
                  <a:lnTo>
                    <a:pt x="14"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6051600" y="1242050"/>
              <a:ext cx="49125" cy="56125"/>
            </a:xfrm>
            <a:custGeom>
              <a:avLst/>
              <a:gdLst/>
              <a:ahLst/>
              <a:cxnLst/>
              <a:rect l="l" t="t" r="r" b="b"/>
              <a:pathLst>
                <a:path w="1965" h="2245" extrusionOk="0">
                  <a:moveTo>
                    <a:pt x="0" y="0"/>
                  </a:moveTo>
                  <a:lnTo>
                    <a:pt x="1800" y="2244"/>
                  </a:lnTo>
                  <a:lnTo>
                    <a:pt x="1964" y="2041"/>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6234750" y="1212875"/>
              <a:ext cx="39950" cy="44725"/>
            </a:xfrm>
            <a:custGeom>
              <a:avLst/>
              <a:gdLst/>
              <a:ahLst/>
              <a:cxnLst/>
              <a:rect l="l" t="t" r="r" b="b"/>
              <a:pathLst>
                <a:path w="1598" h="1789" extrusionOk="0">
                  <a:moveTo>
                    <a:pt x="1" y="1"/>
                  </a:moveTo>
                  <a:lnTo>
                    <a:pt x="1433" y="1789"/>
                  </a:lnTo>
                  <a:lnTo>
                    <a:pt x="1598" y="1586"/>
                  </a:lnTo>
                  <a:lnTo>
                    <a:pt x="89" y="14"/>
                  </a:lnTo>
                  <a:cubicBezTo>
                    <a:pt x="52" y="1"/>
                    <a:pt x="26" y="1"/>
                    <a:pt x="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6031950" y="740075"/>
              <a:ext cx="44050" cy="49800"/>
            </a:xfrm>
            <a:custGeom>
              <a:avLst/>
              <a:gdLst/>
              <a:ahLst/>
              <a:cxnLst/>
              <a:rect l="l" t="t" r="r" b="b"/>
              <a:pathLst>
                <a:path w="1762" h="1992" extrusionOk="0">
                  <a:moveTo>
                    <a:pt x="0" y="1"/>
                  </a:moveTo>
                  <a:lnTo>
                    <a:pt x="1597" y="1991"/>
                  </a:lnTo>
                  <a:lnTo>
                    <a:pt x="1762" y="1788"/>
                  </a:lnTo>
                  <a:lnTo>
                    <a:pt x="51" y="14"/>
                  </a:lnTo>
                  <a:cubicBezTo>
                    <a:pt x="38" y="14"/>
                    <a:pt x="26" y="14"/>
                    <a:pt x="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998650" y="962225"/>
              <a:ext cx="75775" cy="86850"/>
            </a:xfrm>
            <a:custGeom>
              <a:avLst/>
              <a:gdLst/>
              <a:ahLst/>
              <a:cxnLst/>
              <a:rect l="l" t="t" r="r" b="b"/>
              <a:pathLst>
                <a:path w="3031" h="3474" extrusionOk="0">
                  <a:moveTo>
                    <a:pt x="1" y="1"/>
                  </a:moveTo>
                  <a:lnTo>
                    <a:pt x="2866" y="3474"/>
                  </a:lnTo>
                  <a:lnTo>
                    <a:pt x="3031" y="3283"/>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920075" y="1507300"/>
              <a:ext cx="49150" cy="56100"/>
            </a:xfrm>
            <a:custGeom>
              <a:avLst/>
              <a:gdLst/>
              <a:ahLst/>
              <a:cxnLst/>
              <a:rect l="l" t="t" r="r" b="b"/>
              <a:pathLst>
                <a:path w="1966" h="2244" extrusionOk="0">
                  <a:moveTo>
                    <a:pt x="0" y="0"/>
                  </a:moveTo>
                  <a:lnTo>
                    <a:pt x="1800" y="2243"/>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6017675" y="1880900"/>
              <a:ext cx="15875" cy="11775"/>
            </a:xfrm>
            <a:custGeom>
              <a:avLst/>
              <a:gdLst/>
              <a:ahLst/>
              <a:cxnLst/>
              <a:rect l="l" t="t" r="r" b="b"/>
              <a:pathLst>
                <a:path w="635" h="471" extrusionOk="0">
                  <a:moveTo>
                    <a:pt x="0" y="1"/>
                  </a:moveTo>
                  <a:lnTo>
                    <a:pt x="381" y="470"/>
                  </a:lnTo>
                  <a:cubicBezTo>
                    <a:pt x="470" y="457"/>
                    <a:pt x="546" y="457"/>
                    <a:pt x="634" y="445"/>
                  </a:cubicBezTo>
                  <a:lnTo>
                    <a:pt x="254" y="51"/>
                  </a:lnTo>
                  <a:cubicBezTo>
                    <a:pt x="178" y="39"/>
                    <a:pt x="90" y="14"/>
                    <a:pt x="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992650" y="1849550"/>
              <a:ext cx="31375" cy="32650"/>
            </a:xfrm>
            <a:custGeom>
              <a:avLst/>
              <a:gdLst/>
              <a:ahLst/>
              <a:cxnLst/>
              <a:rect l="l" t="t" r="r" b="b"/>
              <a:pathLst>
                <a:path w="1255" h="1306" extrusionOk="0">
                  <a:moveTo>
                    <a:pt x="0" y="0"/>
                  </a:moveTo>
                  <a:lnTo>
                    <a:pt x="1001" y="1255"/>
                  </a:lnTo>
                  <a:cubicBezTo>
                    <a:pt x="1091" y="1268"/>
                    <a:pt x="1179" y="1293"/>
                    <a:pt x="1255" y="1305"/>
                  </a:cubicBez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490050" y="1436300"/>
              <a:ext cx="49125" cy="56100"/>
            </a:xfrm>
            <a:custGeom>
              <a:avLst/>
              <a:gdLst/>
              <a:ahLst/>
              <a:cxnLst/>
              <a:rect l="l" t="t" r="r" b="b"/>
              <a:pathLst>
                <a:path w="1965" h="2244" extrusionOk="0">
                  <a:moveTo>
                    <a:pt x="1" y="1"/>
                  </a:moveTo>
                  <a:lnTo>
                    <a:pt x="1787" y="2244"/>
                  </a:lnTo>
                  <a:lnTo>
                    <a:pt x="1965" y="2054"/>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694775" y="1526950"/>
              <a:ext cx="48825" cy="56100"/>
            </a:xfrm>
            <a:custGeom>
              <a:avLst/>
              <a:gdLst/>
              <a:ahLst/>
              <a:cxnLst/>
              <a:rect l="l" t="t" r="r" b="b"/>
              <a:pathLst>
                <a:path w="1953" h="2244" extrusionOk="0">
                  <a:moveTo>
                    <a:pt x="0" y="0"/>
                  </a:moveTo>
                  <a:lnTo>
                    <a:pt x="1787" y="2243"/>
                  </a:lnTo>
                  <a:lnTo>
                    <a:pt x="1952"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194075" y="1096900"/>
              <a:ext cx="36450" cy="41850"/>
            </a:xfrm>
            <a:custGeom>
              <a:avLst/>
              <a:gdLst/>
              <a:ahLst/>
              <a:cxnLst/>
              <a:rect l="l" t="t" r="r" b="b"/>
              <a:pathLst>
                <a:path w="1458" h="1674" extrusionOk="0">
                  <a:moveTo>
                    <a:pt x="38" y="1"/>
                  </a:moveTo>
                  <a:lnTo>
                    <a:pt x="26" y="14"/>
                  </a:lnTo>
                  <a:cubicBezTo>
                    <a:pt x="13" y="26"/>
                    <a:pt x="0" y="39"/>
                    <a:pt x="0" y="51"/>
                  </a:cubicBezTo>
                  <a:lnTo>
                    <a:pt x="1293" y="1674"/>
                  </a:lnTo>
                  <a:lnTo>
                    <a:pt x="1458" y="1471"/>
                  </a:lnTo>
                  <a:lnTo>
                    <a:pt x="3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465000" y="878875"/>
              <a:ext cx="27925" cy="32975"/>
            </a:xfrm>
            <a:custGeom>
              <a:avLst/>
              <a:gdLst/>
              <a:ahLst/>
              <a:cxnLst/>
              <a:rect l="l" t="t" r="r" b="b"/>
              <a:pathLst>
                <a:path w="1117" h="1319" extrusionOk="0">
                  <a:moveTo>
                    <a:pt x="39" y="1"/>
                  </a:moveTo>
                  <a:cubicBezTo>
                    <a:pt x="26" y="39"/>
                    <a:pt x="14" y="90"/>
                    <a:pt x="1" y="127"/>
                  </a:cubicBezTo>
                  <a:lnTo>
                    <a:pt x="952" y="1319"/>
                  </a:lnTo>
                  <a:lnTo>
                    <a:pt x="1116" y="1129"/>
                  </a:lnTo>
                  <a:lnTo>
                    <a:pt x="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599700" y="682725"/>
              <a:ext cx="31075" cy="33625"/>
            </a:xfrm>
            <a:custGeom>
              <a:avLst/>
              <a:gdLst/>
              <a:ahLst/>
              <a:cxnLst/>
              <a:rect l="l" t="t" r="r" b="b"/>
              <a:pathLst>
                <a:path w="1243" h="1345" extrusionOk="0">
                  <a:moveTo>
                    <a:pt x="0" y="1"/>
                  </a:moveTo>
                  <a:lnTo>
                    <a:pt x="1077" y="1344"/>
                  </a:lnTo>
                  <a:lnTo>
                    <a:pt x="1243" y="1154"/>
                  </a:lnTo>
                  <a:lnTo>
                    <a:pt x="153"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553100" y="787300"/>
              <a:ext cx="72275" cy="81800"/>
            </a:xfrm>
            <a:custGeom>
              <a:avLst/>
              <a:gdLst/>
              <a:ahLst/>
              <a:cxnLst/>
              <a:rect l="l" t="t" r="r" b="b"/>
              <a:pathLst>
                <a:path w="2891" h="3272" extrusionOk="0">
                  <a:moveTo>
                    <a:pt x="26" y="1"/>
                  </a:moveTo>
                  <a:lnTo>
                    <a:pt x="1" y="26"/>
                  </a:lnTo>
                  <a:lnTo>
                    <a:pt x="2726" y="3271"/>
                  </a:lnTo>
                  <a:lnTo>
                    <a:pt x="2891" y="3068"/>
                  </a:lnTo>
                  <a:lnTo>
                    <a:pt x="26"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5559450" y="1334575"/>
              <a:ext cx="49150" cy="56125"/>
            </a:xfrm>
            <a:custGeom>
              <a:avLst/>
              <a:gdLst/>
              <a:ahLst/>
              <a:cxnLst/>
              <a:rect l="l" t="t" r="r" b="b"/>
              <a:pathLst>
                <a:path w="1966" h="2245" extrusionOk="0">
                  <a:moveTo>
                    <a:pt x="0" y="0"/>
                  </a:moveTo>
                  <a:lnTo>
                    <a:pt x="1800" y="2245"/>
                  </a:lnTo>
                  <a:lnTo>
                    <a:pt x="1965" y="2054"/>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5516975" y="1102925"/>
              <a:ext cx="71650" cy="78925"/>
            </a:xfrm>
            <a:custGeom>
              <a:avLst/>
              <a:gdLst/>
              <a:ahLst/>
              <a:cxnLst/>
              <a:rect l="l" t="t" r="r" b="b"/>
              <a:pathLst>
                <a:path w="2866" h="3157" extrusionOk="0">
                  <a:moveTo>
                    <a:pt x="1" y="1"/>
                  </a:moveTo>
                  <a:lnTo>
                    <a:pt x="2688" y="3157"/>
                  </a:lnTo>
                  <a:lnTo>
                    <a:pt x="2865" y="2979"/>
                  </a:lnTo>
                  <a:lnTo>
                    <a:pt x="1"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5433000" y="1739250"/>
              <a:ext cx="23475" cy="25700"/>
            </a:xfrm>
            <a:custGeom>
              <a:avLst/>
              <a:gdLst/>
              <a:ahLst/>
              <a:cxnLst/>
              <a:rect l="l" t="t" r="r" b="b"/>
              <a:pathLst>
                <a:path w="939" h="1028" extrusionOk="0">
                  <a:moveTo>
                    <a:pt x="140" y="1"/>
                  </a:moveTo>
                  <a:cubicBezTo>
                    <a:pt x="128" y="1"/>
                    <a:pt x="115" y="13"/>
                    <a:pt x="102" y="13"/>
                  </a:cubicBezTo>
                  <a:cubicBezTo>
                    <a:pt x="77" y="39"/>
                    <a:pt x="39" y="52"/>
                    <a:pt x="1" y="64"/>
                  </a:cubicBezTo>
                  <a:lnTo>
                    <a:pt x="774" y="1027"/>
                  </a:lnTo>
                  <a:lnTo>
                    <a:pt x="939" y="824"/>
                  </a:lnTo>
                  <a:lnTo>
                    <a:pt x="14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407325" y="1708850"/>
              <a:ext cx="29175" cy="32000"/>
            </a:xfrm>
            <a:custGeom>
              <a:avLst/>
              <a:gdLst/>
              <a:ahLst/>
              <a:cxnLst/>
              <a:rect l="l" t="t" r="r" b="b"/>
              <a:pathLst>
                <a:path w="1167" h="1280" extrusionOk="0">
                  <a:moveTo>
                    <a:pt x="1" y="0"/>
                  </a:moveTo>
                  <a:lnTo>
                    <a:pt x="1028" y="1280"/>
                  </a:lnTo>
                  <a:cubicBezTo>
                    <a:pt x="1066" y="1268"/>
                    <a:pt x="1104" y="1255"/>
                    <a:pt x="1129" y="1229"/>
                  </a:cubicBezTo>
                  <a:cubicBezTo>
                    <a:pt x="1142" y="1229"/>
                    <a:pt x="1155" y="1217"/>
                    <a:pt x="1167" y="1217"/>
                  </a:cubicBezTo>
                  <a:lnTo>
                    <a:pt x="1"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516350" y="1681900"/>
              <a:ext cx="92250" cy="116975"/>
            </a:xfrm>
            <a:custGeom>
              <a:avLst/>
              <a:gdLst/>
              <a:ahLst/>
              <a:cxnLst/>
              <a:rect l="l" t="t" r="r" b="b"/>
              <a:pathLst>
                <a:path w="3690" h="4679" extrusionOk="0">
                  <a:moveTo>
                    <a:pt x="0" y="0"/>
                  </a:moveTo>
                  <a:lnTo>
                    <a:pt x="3524" y="4678"/>
                  </a:lnTo>
                  <a:lnTo>
                    <a:pt x="3689" y="4475"/>
                  </a:lnTo>
                  <a:lnTo>
                    <a:pt x="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514450" y="1679675"/>
              <a:ext cx="1925" cy="2250"/>
            </a:xfrm>
            <a:custGeom>
              <a:avLst/>
              <a:gdLst/>
              <a:ahLst/>
              <a:cxnLst/>
              <a:rect l="l" t="t" r="r" b="b"/>
              <a:pathLst>
                <a:path w="77" h="90" extrusionOk="0">
                  <a:moveTo>
                    <a:pt x="76" y="89"/>
                  </a:moveTo>
                  <a:lnTo>
                    <a:pt x="76" y="89"/>
                  </a:lnTo>
                  <a:lnTo>
                    <a:pt x="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6271200" y="1626450"/>
              <a:ext cx="83675" cy="119800"/>
            </a:xfrm>
            <a:custGeom>
              <a:avLst/>
              <a:gdLst/>
              <a:ahLst/>
              <a:cxnLst/>
              <a:rect l="l" t="t" r="r" b="b"/>
              <a:pathLst>
                <a:path w="3347" h="4792" extrusionOk="0">
                  <a:moveTo>
                    <a:pt x="2307" y="0"/>
                  </a:moveTo>
                  <a:lnTo>
                    <a:pt x="0" y="2573"/>
                  </a:lnTo>
                  <a:lnTo>
                    <a:pt x="2028" y="4234"/>
                  </a:lnTo>
                  <a:lnTo>
                    <a:pt x="3346" y="4792"/>
                  </a:lnTo>
                  <a:lnTo>
                    <a:pt x="2307"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6243925" y="1471475"/>
              <a:ext cx="83400" cy="181925"/>
            </a:xfrm>
            <a:custGeom>
              <a:avLst/>
              <a:gdLst/>
              <a:ahLst/>
              <a:cxnLst/>
              <a:rect l="l" t="t" r="r" b="b"/>
              <a:pathLst>
                <a:path w="3336" h="7277" extrusionOk="0">
                  <a:moveTo>
                    <a:pt x="2068" y="0"/>
                  </a:moveTo>
                  <a:cubicBezTo>
                    <a:pt x="1561" y="216"/>
                    <a:pt x="1066" y="431"/>
                    <a:pt x="609" y="673"/>
                  </a:cubicBezTo>
                  <a:lnTo>
                    <a:pt x="1" y="7276"/>
                  </a:lnTo>
                  <a:lnTo>
                    <a:pt x="3335" y="5870"/>
                  </a:lnTo>
                  <a:lnTo>
                    <a:pt x="2068"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186900" y="1493025"/>
              <a:ext cx="63100" cy="126775"/>
            </a:xfrm>
            <a:custGeom>
              <a:avLst/>
              <a:gdLst/>
              <a:ahLst/>
              <a:cxnLst/>
              <a:rect l="l" t="t" r="r" b="b"/>
              <a:pathLst>
                <a:path w="2524" h="5071" extrusionOk="0">
                  <a:moveTo>
                    <a:pt x="2523" y="0"/>
                  </a:moveTo>
                  <a:lnTo>
                    <a:pt x="2523" y="0"/>
                  </a:lnTo>
                  <a:cubicBezTo>
                    <a:pt x="1521" y="571"/>
                    <a:pt x="710" y="1268"/>
                    <a:pt x="330" y="2321"/>
                  </a:cubicBezTo>
                  <a:cubicBezTo>
                    <a:pt x="0" y="3220"/>
                    <a:pt x="89" y="4158"/>
                    <a:pt x="419" y="5071"/>
                  </a:cubicBezTo>
                  <a:lnTo>
                    <a:pt x="2523"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81200" y="1420475"/>
              <a:ext cx="114425" cy="208825"/>
            </a:xfrm>
            <a:custGeom>
              <a:avLst/>
              <a:gdLst/>
              <a:ahLst/>
              <a:cxnLst/>
              <a:rect l="l" t="t" r="r" b="b"/>
              <a:pathLst>
                <a:path w="4577" h="8353" extrusionOk="0">
                  <a:moveTo>
                    <a:pt x="4132" y="0"/>
                  </a:moveTo>
                  <a:cubicBezTo>
                    <a:pt x="3448" y="659"/>
                    <a:pt x="2763" y="1318"/>
                    <a:pt x="2155" y="2054"/>
                  </a:cubicBezTo>
                  <a:cubicBezTo>
                    <a:pt x="938" y="3524"/>
                    <a:pt x="0" y="5412"/>
                    <a:pt x="254" y="7339"/>
                  </a:cubicBezTo>
                  <a:cubicBezTo>
                    <a:pt x="292" y="7682"/>
                    <a:pt x="380" y="8023"/>
                    <a:pt x="482" y="8353"/>
                  </a:cubicBezTo>
                  <a:lnTo>
                    <a:pt x="647" y="7973"/>
                  </a:lnTo>
                  <a:cubicBezTo>
                    <a:pt x="317" y="7060"/>
                    <a:pt x="228" y="6122"/>
                    <a:pt x="558" y="5223"/>
                  </a:cubicBezTo>
                  <a:cubicBezTo>
                    <a:pt x="938" y="4170"/>
                    <a:pt x="1749" y="3473"/>
                    <a:pt x="2751" y="2902"/>
                  </a:cubicBezTo>
                  <a:lnTo>
                    <a:pt x="3194" y="1825"/>
                  </a:lnTo>
                  <a:lnTo>
                    <a:pt x="3118" y="2713"/>
                  </a:lnTo>
                  <a:cubicBezTo>
                    <a:pt x="3575" y="2471"/>
                    <a:pt x="4070" y="2256"/>
                    <a:pt x="4577" y="2040"/>
                  </a:cubicBezTo>
                  <a:lnTo>
                    <a:pt x="4132"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5262525" y="986950"/>
              <a:ext cx="1022000" cy="677225"/>
            </a:xfrm>
            <a:custGeom>
              <a:avLst/>
              <a:gdLst/>
              <a:ahLst/>
              <a:cxnLst/>
              <a:rect l="l" t="t" r="r" b="b"/>
              <a:pathLst>
                <a:path w="40880" h="27089" extrusionOk="0">
                  <a:moveTo>
                    <a:pt x="20953" y="1"/>
                  </a:moveTo>
                  <a:lnTo>
                    <a:pt x="13043" y="7618"/>
                  </a:lnTo>
                  <a:lnTo>
                    <a:pt x="13082" y="7644"/>
                  </a:lnTo>
                  <a:lnTo>
                    <a:pt x="12917" y="7846"/>
                  </a:lnTo>
                  <a:lnTo>
                    <a:pt x="12866" y="7796"/>
                  </a:lnTo>
                  <a:lnTo>
                    <a:pt x="7809" y="12663"/>
                  </a:lnTo>
                  <a:lnTo>
                    <a:pt x="4018" y="1863"/>
                  </a:lnTo>
                  <a:cubicBezTo>
                    <a:pt x="2776" y="2472"/>
                    <a:pt x="1344" y="2612"/>
                    <a:pt x="0" y="2967"/>
                  </a:cubicBezTo>
                  <a:lnTo>
                    <a:pt x="6832" y="16099"/>
                  </a:lnTo>
                  <a:lnTo>
                    <a:pt x="8404" y="14857"/>
                  </a:lnTo>
                  <a:lnTo>
                    <a:pt x="6832" y="12752"/>
                  </a:lnTo>
                  <a:lnTo>
                    <a:pt x="8493" y="14793"/>
                  </a:lnTo>
                  <a:lnTo>
                    <a:pt x="20358" y="5477"/>
                  </a:lnTo>
                  <a:lnTo>
                    <a:pt x="35442" y="22525"/>
                  </a:lnTo>
                  <a:lnTo>
                    <a:pt x="29053" y="24249"/>
                  </a:lnTo>
                  <a:lnTo>
                    <a:pt x="35860" y="27088"/>
                  </a:lnTo>
                  <a:lnTo>
                    <a:pt x="36659" y="27076"/>
                  </a:lnTo>
                  <a:lnTo>
                    <a:pt x="37229" y="25694"/>
                  </a:lnTo>
                  <a:cubicBezTo>
                    <a:pt x="37127" y="25364"/>
                    <a:pt x="37039" y="25023"/>
                    <a:pt x="37001" y="24680"/>
                  </a:cubicBezTo>
                  <a:cubicBezTo>
                    <a:pt x="36747" y="22753"/>
                    <a:pt x="37685" y="20865"/>
                    <a:pt x="38902" y="19395"/>
                  </a:cubicBezTo>
                  <a:cubicBezTo>
                    <a:pt x="39510" y="18659"/>
                    <a:pt x="40195" y="18000"/>
                    <a:pt x="40879" y="17341"/>
                  </a:cubicBezTo>
                  <a:lnTo>
                    <a:pt x="40309" y="14654"/>
                  </a:lnTo>
                  <a:lnTo>
                    <a:pt x="37318" y="21105"/>
                  </a:lnTo>
                  <a:lnTo>
                    <a:pt x="20953"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6197375" y="1488275"/>
              <a:ext cx="131525" cy="244050"/>
            </a:xfrm>
            <a:custGeom>
              <a:avLst/>
              <a:gdLst/>
              <a:ahLst/>
              <a:cxnLst/>
              <a:rect l="l" t="t" r="r" b="b"/>
              <a:pathLst>
                <a:path w="5261" h="9762" extrusionOk="0">
                  <a:moveTo>
                    <a:pt x="2471" y="1"/>
                  </a:moveTo>
                  <a:lnTo>
                    <a:pt x="2471" y="1"/>
                  </a:lnTo>
                  <a:cubicBezTo>
                    <a:pt x="2345" y="64"/>
                    <a:pt x="2218" y="127"/>
                    <a:pt x="2104" y="190"/>
                  </a:cubicBezTo>
                  <a:lnTo>
                    <a:pt x="0" y="5261"/>
                  </a:lnTo>
                  <a:cubicBezTo>
                    <a:pt x="393" y="6389"/>
                    <a:pt x="1153" y="7479"/>
                    <a:pt x="1888" y="8468"/>
                  </a:cubicBezTo>
                  <a:lnTo>
                    <a:pt x="4981" y="9761"/>
                  </a:lnTo>
                  <a:lnTo>
                    <a:pt x="2953" y="8100"/>
                  </a:lnTo>
                  <a:lnTo>
                    <a:pt x="5260" y="5527"/>
                  </a:lnTo>
                  <a:lnTo>
                    <a:pt x="5197" y="5198"/>
                  </a:lnTo>
                  <a:lnTo>
                    <a:pt x="1863" y="6604"/>
                  </a:lnTo>
                  <a:lnTo>
                    <a:pt x="2471" y="1"/>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193225" y="1619775"/>
              <a:ext cx="51375" cy="80225"/>
            </a:xfrm>
            <a:custGeom>
              <a:avLst/>
              <a:gdLst/>
              <a:ahLst/>
              <a:cxnLst/>
              <a:rect l="l" t="t" r="r" b="b"/>
              <a:pathLst>
                <a:path w="2055" h="3209" extrusionOk="0">
                  <a:moveTo>
                    <a:pt x="166" y="1"/>
                  </a:moveTo>
                  <a:lnTo>
                    <a:pt x="1" y="381"/>
                  </a:lnTo>
                  <a:cubicBezTo>
                    <a:pt x="267" y="1218"/>
                    <a:pt x="685" y="2017"/>
                    <a:pt x="1079" y="2803"/>
                  </a:cubicBezTo>
                  <a:lnTo>
                    <a:pt x="2054" y="3208"/>
                  </a:lnTo>
                  <a:cubicBezTo>
                    <a:pt x="1319" y="2219"/>
                    <a:pt x="559" y="1129"/>
                    <a:pt x="166"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249975" y="1466100"/>
              <a:ext cx="11100" cy="26950"/>
            </a:xfrm>
            <a:custGeom>
              <a:avLst/>
              <a:gdLst/>
              <a:ahLst/>
              <a:cxnLst/>
              <a:rect l="l" t="t" r="r" b="b"/>
              <a:pathLst>
                <a:path w="444" h="1078" extrusionOk="0">
                  <a:moveTo>
                    <a:pt x="443" y="0"/>
                  </a:moveTo>
                  <a:lnTo>
                    <a:pt x="0" y="1077"/>
                  </a:lnTo>
                  <a:cubicBezTo>
                    <a:pt x="114" y="1014"/>
                    <a:pt x="241" y="951"/>
                    <a:pt x="367" y="888"/>
                  </a:cubicBezTo>
                  <a:lnTo>
                    <a:pt x="443"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159000" y="1629275"/>
              <a:ext cx="61200" cy="60575"/>
            </a:xfrm>
            <a:custGeom>
              <a:avLst/>
              <a:gdLst/>
              <a:ahLst/>
              <a:cxnLst/>
              <a:rect l="l" t="t" r="r" b="b"/>
              <a:pathLst>
                <a:path w="2448" h="2423" extrusionOk="0">
                  <a:moveTo>
                    <a:pt x="1370" y="1"/>
                  </a:moveTo>
                  <a:lnTo>
                    <a:pt x="800" y="1383"/>
                  </a:lnTo>
                  <a:lnTo>
                    <a:pt x="1" y="1395"/>
                  </a:lnTo>
                  <a:lnTo>
                    <a:pt x="2448" y="2423"/>
                  </a:lnTo>
                  <a:cubicBezTo>
                    <a:pt x="2054" y="1637"/>
                    <a:pt x="1636" y="838"/>
                    <a:pt x="1370" y="1"/>
                  </a:cubicBez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5433325" y="1305750"/>
              <a:ext cx="41550" cy="52625"/>
            </a:xfrm>
            <a:custGeom>
              <a:avLst/>
              <a:gdLst/>
              <a:ahLst/>
              <a:cxnLst/>
              <a:rect l="l" t="t" r="r" b="b"/>
              <a:pathLst>
                <a:path w="1662" h="2105" extrusionOk="0">
                  <a:moveTo>
                    <a:pt x="0" y="0"/>
                  </a:moveTo>
                  <a:lnTo>
                    <a:pt x="1572" y="2105"/>
                  </a:lnTo>
                  <a:lnTo>
                    <a:pt x="1661" y="2041"/>
                  </a:lnTo>
                  <a:lnTo>
                    <a:pt x="0"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584150" y="1177400"/>
              <a:ext cx="5425" cy="5725"/>
            </a:xfrm>
            <a:custGeom>
              <a:avLst/>
              <a:gdLst/>
              <a:ahLst/>
              <a:cxnLst/>
              <a:rect l="l" t="t" r="r" b="b"/>
              <a:pathLst>
                <a:path w="217" h="229" extrusionOk="0">
                  <a:moveTo>
                    <a:pt x="178" y="0"/>
                  </a:moveTo>
                  <a:lnTo>
                    <a:pt x="1" y="178"/>
                  </a:lnTo>
                  <a:lnTo>
                    <a:pt x="52" y="228"/>
                  </a:lnTo>
                  <a:lnTo>
                    <a:pt x="217" y="26"/>
                  </a:lnTo>
                  <a:lnTo>
                    <a:pt x="178" y="0"/>
                  </a:lnTo>
                  <a:close/>
                </a:path>
              </a:pathLst>
            </a:custGeom>
            <a:solidFill>
              <a:srgbClr val="2F0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416525" y="760050"/>
              <a:ext cx="76400" cy="166925"/>
            </a:xfrm>
            <a:custGeom>
              <a:avLst/>
              <a:gdLst/>
              <a:ahLst/>
              <a:cxnLst/>
              <a:rect l="l" t="t" r="r" b="b"/>
              <a:pathLst>
                <a:path w="3056" h="6677" extrusionOk="0">
                  <a:moveTo>
                    <a:pt x="3055" y="1"/>
                  </a:moveTo>
                  <a:cubicBezTo>
                    <a:pt x="3030" y="13"/>
                    <a:pt x="3018" y="13"/>
                    <a:pt x="2992" y="13"/>
                  </a:cubicBezTo>
                  <a:cubicBezTo>
                    <a:pt x="2333" y="165"/>
                    <a:pt x="1699" y="482"/>
                    <a:pt x="1230" y="964"/>
                  </a:cubicBezTo>
                  <a:cubicBezTo>
                    <a:pt x="711" y="1483"/>
                    <a:pt x="406" y="2181"/>
                    <a:pt x="178" y="2878"/>
                  </a:cubicBezTo>
                  <a:lnTo>
                    <a:pt x="140" y="2954"/>
                  </a:lnTo>
                  <a:lnTo>
                    <a:pt x="140" y="3195"/>
                  </a:lnTo>
                  <a:cubicBezTo>
                    <a:pt x="140" y="4336"/>
                    <a:pt x="190" y="5553"/>
                    <a:pt x="1" y="6668"/>
                  </a:cubicBezTo>
                  <a:cubicBezTo>
                    <a:pt x="28" y="6674"/>
                    <a:pt x="56" y="6676"/>
                    <a:pt x="86" y="6676"/>
                  </a:cubicBezTo>
                  <a:cubicBezTo>
                    <a:pt x="468" y="6676"/>
                    <a:pt x="1024" y="6239"/>
                    <a:pt x="1319" y="5933"/>
                  </a:cubicBezTo>
                  <a:cubicBezTo>
                    <a:pt x="1344" y="5844"/>
                    <a:pt x="1370" y="5768"/>
                    <a:pt x="1395" y="5679"/>
                  </a:cubicBezTo>
                  <a:cubicBezTo>
                    <a:pt x="1421" y="5553"/>
                    <a:pt x="1458" y="5438"/>
                    <a:pt x="1483" y="5311"/>
                  </a:cubicBezTo>
                  <a:cubicBezTo>
                    <a:pt x="1547" y="5071"/>
                    <a:pt x="1598" y="4830"/>
                    <a:pt x="1661" y="4589"/>
                  </a:cubicBezTo>
                  <a:lnTo>
                    <a:pt x="1661" y="4551"/>
                  </a:lnTo>
                  <a:cubicBezTo>
                    <a:pt x="1674" y="4513"/>
                    <a:pt x="1674" y="4488"/>
                    <a:pt x="1686" y="4449"/>
                  </a:cubicBezTo>
                  <a:cubicBezTo>
                    <a:pt x="1762" y="4133"/>
                    <a:pt x="1826" y="3816"/>
                    <a:pt x="1902" y="3499"/>
                  </a:cubicBezTo>
                  <a:cubicBezTo>
                    <a:pt x="1965" y="3258"/>
                    <a:pt x="2016" y="3017"/>
                    <a:pt x="2080" y="2776"/>
                  </a:cubicBezTo>
                  <a:lnTo>
                    <a:pt x="2269" y="2054"/>
                  </a:lnTo>
                  <a:cubicBezTo>
                    <a:pt x="2308" y="1940"/>
                    <a:pt x="2345" y="1826"/>
                    <a:pt x="2384" y="1699"/>
                  </a:cubicBezTo>
                  <a:cubicBezTo>
                    <a:pt x="2561" y="1116"/>
                    <a:pt x="2776" y="545"/>
                    <a:pt x="3055"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449500" y="873800"/>
              <a:ext cx="15525" cy="34575"/>
            </a:xfrm>
            <a:custGeom>
              <a:avLst/>
              <a:gdLst/>
              <a:ahLst/>
              <a:cxnLst/>
              <a:rect l="l" t="t" r="r" b="b"/>
              <a:pathLst>
                <a:path w="621" h="1383" extrusionOk="0">
                  <a:moveTo>
                    <a:pt x="342" y="1"/>
                  </a:moveTo>
                  <a:lnTo>
                    <a:pt x="342" y="39"/>
                  </a:lnTo>
                  <a:cubicBezTo>
                    <a:pt x="279" y="280"/>
                    <a:pt x="228" y="521"/>
                    <a:pt x="164" y="761"/>
                  </a:cubicBezTo>
                  <a:cubicBezTo>
                    <a:pt x="139" y="888"/>
                    <a:pt x="102" y="1003"/>
                    <a:pt x="76" y="1129"/>
                  </a:cubicBezTo>
                  <a:cubicBezTo>
                    <a:pt x="51" y="1218"/>
                    <a:pt x="25" y="1294"/>
                    <a:pt x="0" y="1383"/>
                  </a:cubicBezTo>
                  <a:cubicBezTo>
                    <a:pt x="76" y="1319"/>
                    <a:pt x="127" y="1256"/>
                    <a:pt x="164" y="1205"/>
                  </a:cubicBezTo>
                  <a:cubicBezTo>
                    <a:pt x="367" y="952"/>
                    <a:pt x="519" y="648"/>
                    <a:pt x="621" y="330"/>
                  </a:cubicBezTo>
                  <a:lnTo>
                    <a:pt x="342" y="1"/>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464075" y="829450"/>
              <a:ext cx="4450" cy="18100"/>
            </a:xfrm>
            <a:custGeom>
              <a:avLst/>
              <a:gdLst/>
              <a:ahLst/>
              <a:cxnLst/>
              <a:rect l="l" t="t" r="r" b="b"/>
              <a:pathLst>
                <a:path w="178" h="724" extrusionOk="0">
                  <a:moveTo>
                    <a:pt x="0" y="723"/>
                  </a:moveTo>
                  <a:cubicBezTo>
                    <a:pt x="63" y="482"/>
                    <a:pt x="114" y="241"/>
                    <a:pt x="178" y="0"/>
                  </a:cubicBezTo>
                  <a:cubicBezTo>
                    <a:pt x="114" y="241"/>
                    <a:pt x="63" y="482"/>
                    <a:pt x="0" y="723"/>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476100" y="760050"/>
              <a:ext cx="16825" cy="42500"/>
            </a:xfrm>
            <a:custGeom>
              <a:avLst/>
              <a:gdLst/>
              <a:ahLst/>
              <a:cxnLst/>
              <a:rect l="l" t="t" r="r" b="b"/>
              <a:pathLst>
                <a:path w="673" h="1700" extrusionOk="0">
                  <a:moveTo>
                    <a:pt x="672" y="1"/>
                  </a:moveTo>
                  <a:cubicBezTo>
                    <a:pt x="393" y="545"/>
                    <a:pt x="178" y="1116"/>
                    <a:pt x="1" y="1699"/>
                  </a:cubicBezTo>
                  <a:cubicBezTo>
                    <a:pt x="178" y="1116"/>
                    <a:pt x="393" y="545"/>
                    <a:pt x="672"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468500" y="811400"/>
              <a:ext cx="4775" cy="18075"/>
            </a:xfrm>
            <a:custGeom>
              <a:avLst/>
              <a:gdLst/>
              <a:ahLst/>
              <a:cxnLst/>
              <a:rect l="l" t="t" r="r" b="b"/>
              <a:pathLst>
                <a:path w="191" h="723" extrusionOk="0">
                  <a:moveTo>
                    <a:pt x="1" y="722"/>
                  </a:moveTo>
                  <a:lnTo>
                    <a:pt x="190"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453600" y="874775"/>
              <a:ext cx="4450" cy="18075"/>
            </a:xfrm>
            <a:custGeom>
              <a:avLst/>
              <a:gdLst/>
              <a:ahLst/>
              <a:cxnLst/>
              <a:rect l="l" t="t" r="r" b="b"/>
              <a:pathLst>
                <a:path w="178" h="723" extrusionOk="0">
                  <a:moveTo>
                    <a:pt x="0" y="722"/>
                  </a:moveTo>
                  <a:cubicBezTo>
                    <a:pt x="64" y="482"/>
                    <a:pt x="115" y="241"/>
                    <a:pt x="178" y="0"/>
                  </a:cubicBezTo>
                  <a:cubicBezTo>
                    <a:pt x="115" y="241"/>
                    <a:pt x="64" y="482"/>
                    <a:pt x="0" y="722"/>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458675" y="757425"/>
              <a:ext cx="104600" cy="121475"/>
            </a:xfrm>
            <a:custGeom>
              <a:avLst/>
              <a:gdLst/>
              <a:ahLst/>
              <a:cxnLst/>
              <a:rect l="l" t="t" r="r" b="b"/>
              <a:pathLst>
                <a:path w="4184" h="4859" extrusionOk="0">
                  <a:moveTo>
                    <a:pt x="2396" y="1"/>
                  </a:moveTo>
                  <a:cubicBezTo>
                    <a:pt x="2049" y="1"/>
                    <a:pt x="1704" y="32"/>
                    <a:pt x="1369" y="106"/>
                  </a:cubicBezTo>
                  <a:cubicBezTo>
                    <a:pt x="1090" y="650"/>
                    <a:pt x="875" y="1221"/>
                    <a:pt x="698" y="1804"/>
                  </a:cubicBezTo>
                  <a:cubicBezTo>
                    <a:pt x="659" y="1931"/>
                    <a:pt x="622" y="2045"/>
                    <a:pt x="583" y="2159"/>
                  </a:cubicBezTo>
                  <a:lnTo>
                    <a:pt x="394" y="2881"/>
                  </a:lnTo>
                  <a:cubicBezTo>
                    <a:pt x="330" y="3122"/>
                    <a:pt x="279" y="3363"/>
                    <a:pt x="216" y="3604"/>
                  </a:cubicBezTo>
                  <a:cubicBezTo>
                    <a:pt x="140" y="3921"/>
                    <a:pt x="76" y="4238"/>
                    <a:pt x="0" y="4554"/>
                  </a:cubicBezTo>
                  <a:lnTo>
                    <a:pt x="292" y="4859"/>
                  </a:lnTo>
                  <a:cubicBezTo>
                    <a:pt x="343" y="4644"/>
                    <a:pt x="368" y="4428"/>
                    <a:pt x="368" y="4199"/>
                  </a:cubicBezTo>
                  <a:cubicBezTo>
                    <a:pt x="659" y="4199"/>
                    <a:pt x="951" y="4187"/>
                    <a:pt x="1217" y="4073"/>
                  </a:cubicBezTo>
                  <a:cubicBezTo>
                    <a:pt x="1484" y="3971"/>
                    <a:pt x="1737" y="3768"/>
                    <a:pt x="1851" y="3503"/>
                  </a:cubicBezTo>
                  <a:cubicBezTo>
                    <a:pt x="1952" y="3249"/>
                    <a:pt x="1915" y="2906"/>
                    <a:pt x="1712" y="2704"/>
                  </a:cubicBezTo>
                  <a:lnTo>
                    <a:pt x="1712" y="2704"/>
                  </a:lnTo>
                  <a:cubicBezTo>
                    <a:pt x="2044" y="2899"/>
                    <a:pt x="2436" y="2997"/>
                    <a:pt x="2824" y="2997"/>
                  </a:cubicBezTo>
                  <a:cubicBezTo>
                    <a:pt x="2940" y="2997"/>
                    <a:pt x="3055" y="2988"/>
                    <a:pt x="3169" y="2970"/>
                  </a:cubicBezTo>
                  <a:cubicBezTo>
                    <a:pt x="3372" y="2945"/>
                    <a:pt x="3600" y="2856"/>
                    <a:pt x="3664" y="2666"/>
                  </a:cubicBezTo>
                  <a:cubicBezTo>
                    <a:pt x="3715" y="2539"/>
                    <a:pt x="3664" y="2387"/>
                    <a:pt x="3613" y="2261"/>
                  </a:cubicBezTo>
                  <a:cubicBezTo>
                    <a:pt x="3473" y="1906"/>
                    <a:pt x="3258" y="1576"/>
                    <a:pt x="2980" y="1309"/>
                  </a:cubicBezTo>
                  <a:lnTo>
                    <a:pt x="2980" y="1309"/>
                  </a:lnTo>
                  <a:cubicBezTo>
                    <a:pt x="3072" y="1336"/>
                    <a:pt x="3168" y="1348"/>
                    <a:pt x="3263" y="1348"/>
                  </a:cubicBezTo>
                  <a:cubicBezTo>
                    <a:pt x="3442" y="1348"/>
                    <a:pt x="3621" y="1304"/>
                    <a:pt x="3778" y="1221"/>
                  </a:cubicBezTo>
                  <a:lnTo>
                    <a:pt x="3309" y="650"/>
                  </a:lnTo>
                  <a:lnTo>
                    <a:pt x="3803" y="1196"/>
                  </a:lnTo>
                  <a:cubicBezTo>
                    <a:pt x="3828" y="1183"/>
                    <a:pt x="3854" y="1170"/>
                    <a:pt x="3867" y="1157"/>
                  </a:cubicBezTo>
                  <a:cubicBezTo>
                    <a:pt x="4044" y="1030"/>
                    <a:pt x="4183" y="841"/>
                    <a:pt x="4158" y="625"/>
                  </a:cubicBezTo>
                  <a:cubicBezTo>
                    <a:pt x="4146" y="447"/>
                    <a:pt x="4006" y="295"/>
                    <a:pt x="3854" y="207"/>
                  </a:cubicBezTo>
                  <a:cubicBezTo>
                    <a:pt x="3689" y="118"/>
                    <a:pt x="3512" y="92"/>
                    <a:pt x="3321" y="67"/>
                  </a:cubicBezTo>
                  <a:cubicBezTo>
                    <a:pt x="3016" y="25"/>
                    <a:pt x="2706" y="1"/>
                    <a:pt x="2396" y="1"/>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458025" y="871275"/>
              <a:ext cx="7975" cy="10800"/>
            </a:xfrm>
            <a:custGeom>
              <a:avLst/>
              <a:gdLst/>
              <a:ahLst/>
              <a:cxnLst/>
              <a:rect l="l" t="t" r="r" b="b"/>
              <a:pathLst>
                <a:path w="319" h="432" extrusionOk="0">
                  <a:moveTo>
                    <a:pt x="26" y="0"/>
                  </a:moveTo>
                  <a:cubicBezTo>
                    <a:pt x="14" y="39"/>
                    <a:pt x="14" y="64"/>
                    <a:pt x="1" y="102"/>
                  </a:cubicBezTo>
                  <a:lnTo>
                    <a:pt x="280" y="431"/>
                  </a:lnTo>
                  <a:cubicBezTo>
                    <a:pt x="293" y="394"/>
                    <a:pt x="305" y="343"/>
                    <a:pt x="318" y="305"/>
                  </a:cubicBezTo>
                  <a:lnTo>
                    <a:pt x="26"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541400" y="773675"/>
              <a:ext cx="12350" cy="14300"/>
            </a:xfrm>
            <a:custGeom>
              <a:avLst/>
              <a:gdLst/>
              <a:ahLst/>
              <a:cxnLst/>
              <a:rect l="l" t="t" r="r" b="b"/>
              <a:pathLst>
                <a:path w="494" h="572" extrusionOk="0">
                  <a:moveTo>
                    <a:pt x="0" y="0"/>
                  </a:moveTo>
                  <a:lnTo>
                    <a:pt x="469" y="571"/>
                  </a:lnTo>
                  <a:lnTo>
                    <a:pt x="494" y="546"/>
                  </a:lnTo>
                  <a:lnTo>
                    <a:pt x="0" y="0"/>
                  </a:ln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421275" y="1959825"/>
              <a:ext cx="662025" cy="95100"/>
            </a:xfrm>
            <a:custGeom>
              <a:avLst/>
              <a:gdLst/>
              <a:ahLst/>
              <a:cxnLst/>
              <a:rect l="l" t="t" r="r" b="b"/>
              <a:pathLst>
                <a:path w="26481" h="3804" extrusionOk="0">
                  <a:moveTo>
                    <a:pt x="13234" y="0"/>
                  </a:moveTo>
                  <a:cubicBezTo>
                    <a:pt x="5933" y="0"/>
                    <a:pt x="0" y="849"/>
                    <a:pt x="0" y="1902"/>
                  </a:cubicBezTo>
                  <a:cubicBezTo>
                    <a:pt x="0" y="2953"/>
                    <a:pt x="5933" y="3803"/>
                    <a:pt x="13234" y="3803"/>
                  </a:cubicBezTo>
                  <a:cubicBezTo>
                    <a:pt x="20548" y="3803"/>
                    <a:pt x="26481" y="2953"/>
                    <a:pt x="26481" y="1902"/>
                  </a:cubicBezTo>
                  <a:cubicBezTo>
                    <a:pt x="26481" y="849"/>
                    <a:pt x="20548" y="0"/>
                    <a:pt x="13234" y="0"/>
                  </a:cubicBezTo>
                  <a:close/>
                </a:path>
              </a:pathLst>
            </a:custGeom>
            <a:solidFill>
              <a:srgbClr val="CDF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544550" y="1942375"/>
              <a:ext cx="114425" cy="86950"/>
            </a:xfrm>
            <a:custGeom>
              <a:avLst/>
              <a:gdLst/>
              <a:ahLst/>
              <a:cxnLst/>
              <a:rect l="l" t="t" r="r" b="b"/>
              <a:pathLst>
                <a:path w="4577" h="3478" extrusionOk="0">
                  <a:moveTo>
                    <a:pt x="1649" y="1"/>
                  </a:moveTo>
                  <a:lnTo>
                    <a:pt x="1497" y="901"/>
                  </a:lnTo>
                  <a:cubicBezTo>
                    <a:pt x="1497" y="901"/>
                    <a:pt x="1" y="3183"/>
                    <a:pt x="812" y="3449"/>
                  </a:cubicBezTo>
                  <a:cubicBezTo>
                    <a:pt x="872" y="3468"/>
                    <a:pt x="942" y="3477"/>
                    <a:pt x="1021" y="3477"/>
                  </a:cubicBezTo>
                  <a:cubicBezTo>
                    <a:pt x="2023" y="3477"/>
                    <a:pt x="4454" y="2016"/>
                    <a:pt x="4513" y="1687"/>
                  </a:cubicBezTo>
                  <a:cubicBezTo>
                    <a:pt x="4576" y="1332"/>
                    <a:pt x="4488" y="51"/>
                    <a:pt x="4488" y="51"/>
                  </a:cubicBezTo>
                  <a:lnTo>
                    <a:pt x="1649"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5857650" y="1939850"/>
              <a:ext cx="116650" cy="85950"/>
            </a:xfrm>
            <a:custGeom>
              <a:avLst/>
              <a:gdLst/>
              <a:ahLst/>
              <a:cxnLst/>
              <a:rect l="l" t="t" r="r" b="b"/>
              <a:pathLst>
                <a:path w="4666" h="3438" extrusionOk="0">
                  <a:moveTo>
                    <a:pt x="2840" y="0"/>
                  </a:moveTo>
                  <a:lnTo>
                    <a:pt x="13" y="216"/>
                  </a:lnTo>
                  <a:cubicBezTo>
                    <a:pt x="13" y="216"/>
                    <a:pt x="1" y="1496"/>
                    <a:pt x="89" y="1839"/>
                  </a:cubicBezTo>
                  <a:cubicBezTo>
                    <a:pt x="170" y="2162"/>
                    <a:pt x="2577" y="3438"/>
                    <a:pt x="3614" y="3438"/>
                  </a:cubicBezTo>
                  <a:cubicBezTo>
                    <a:pt x="3717" y="3438"/>
                    <a:pt x="3807" y="3425"/>
                    <a:pt x="3879" y="3397"/>
                  </a:cubicBezTo>
                  <a:cubicBezTo>
                    <a:pt x="4665" y="3081"/>
                    <a:pt x="3043" y="901"/>
                    <a:pt x="3043" y="901"/>
                  </a:cubicBezTo>
                  <a:lnTo>
                    <a:pt x="2840" y="0"/>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858275" y="1964575"/>
              <a:ext cx="101750" cy="61175"/>
            </a:xfrm>
            <a:custGeom>
              <a:avLst/>
              <a:gdLst/>
              <a:ahLst/>
              <a:cxnLst/>
              <a:rect l="l" t="t" r="r" b="b"/>
              <a:pathLst>
                <a:path w="4070" h="2447" extrusionOk="0">
                  <a:moveTo>
                    <a:pt x="3094" y="0"/>
                  </a:moveTo>
                  <a:cubicBezTo>
                    <a:pt x="2638" y="140"/>
                    <a:pt x="1928" y="203"/>
                    <a:pt x="1281" y="203"/>
                  </a:cubicBezTo>
                  <a:cubicBezTo>
                    <a:pt x="787" y="203"/>
                    <a:pt x="317" y="165"/>
                    <a:pt x="1" y="89"/>
                  </a:cubicBezTo>
                  <a:lnTo>
                    <a:pt x="1" y="89"/>
                  </a:lnTo>
                  <a:cubicBezTo>
                    <a:pt x="1" y="406"/>
                    <a:pt x="26" y="710"/>
                    <a:pt x="64" y="850"/>
                  </a:cubicBezTo>
                  <a:cubicBezTo>
                    <a:pt x="140" y="1179"/>
                    <a:pt x="2548" y="2447"/>
                    <a:pt x="3588" y="2447"/>
                  </a:cubicBezTo>
                  <a:cubicBezTo>
                    <a:pt x="3689" y="2447"/>
                    <a:pt x="3778" y="2434"/>
                    <a:pt x="3854" y="2408"/>
                  </a:cubicBezTo>
                  <a:cubicBezTo>
                    <a:pt x="3993" y="2346"/>
                    <a:pt x="4057" y="2231"/>
                    <a:pt x="4069" y="2067"/>
                  </a:cubicBezTo>
                  <a:lnTo>
                    <a:pt x="4069" y="2067"/>
                  </a:lnTo>
                  <a:cubicBezTo>
                    <a:pt x="3993" y="2117"/>
                    <a:pt x="3867" y="2155"/>
                    <a:pt x="3638" y="2155"/>
                  </a:cubicBezTo>
                  <a:lnTo>
                    <a:pt x="3613" y="2155"/>
                  </a:lnTo>
                  <a:cubicBezTo>
                    <a:pt x="3043" y="2143"/>
                    <a:pt x="1712" y="1509"/>
                    <a:pt x="1826" y="698"/>
                  </a:cubicBezTo>
                  <a:cubicBezTo>
                    <a:pt x="1928" y="279"/>
                    <a:pt x="2561" y="152"/>
                    <a:pt x="3157" y="101"/>
                  </a:cubicBezTo>
                  <a:cubicBezTo>
                    <a:pt x="3131" y="64"/>
                    <a:pt x="3106" y="25"/>
                    <a:pt x="3094" y="0"/>
                  </a:cubicBezTo>
                  <a:close/>
                </a:path>
              </a:pathLst>
            </a:custGeom>
            <a:solidFill>
              <a:srgbClr val="181D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883300" y="1945425"/>
              <a:ext cx="60875" cy="46825"/>
            </a:xfrm>
            <a:custGeom>
              <a:avLst/>
              <a:gdLst/>
              <a:ahLst/>
              <a:cxnLst/>
              <a:rect l="l" t="t" r="r" b="b"/>
              <a:pathLst>
                <a:path w="2435" h="1873" extrusionOk="0">
                  <a:moveTo>
                    <a:pt x="708" y="1"/>
                  </a:moveTo>
                  <a:cubicBezTo>
                    <a:pt x="502" y="1"/>
                    <a:pt x="288" y="49"/>
                    <a:pt x="178" y="208"/>
                  </a:cubicBezTo>
                  <a:cubicBezTo>
                    <a:pt x="1" y="450"/>
                    <a:pt x="141" y="754"/>
                    <a:pt x="293" y="969"/>
                  </a:cubicBezTo>
                  <a:cubicBezTo>
                    <a:pt x="381" y="1096"/>
                    <a:pt x="470" y="1248"/>
                    <a:pt x="546" y="1388"/>
                  </a:cubicBezTo>
                  <a:cubicBezTo>
                    <a:pt x="757" y="1727"/>
                    <a:pt x="567" y="1872"/>
                    <a:pt x="567" y="1872"/>
                  </a:cubicBezTo>
                  <a:cubicBezTo>
                    <a:pt x="568" y="1872"/>
                    <a:pt x="569" y="1871"/>
                    <a:pt x="572" y="1869"/>
                  </a:cubicBezTo>
                  <a:cubicBezTo>
                    <a:pt x="851" y="1729"/>
                    <a:pt x="685" y="1312"/>
                    <a:pt x="559" y="1121"/>
                  </a:cubicBezTo>
                  <a:cubicBezTo>
                    <a:pt x="406" y="906"/>
                    <a:pt x="141" y="652"/>
                    <a:pt x="229" y="348"/>
                  </a:cubicBezTo>
                  <a:cubicBezTo>
                    <a:pt x="280" y="183"/>
                    <a:pt x="457" y="132"/>
                    <a:pt x="609" y="120"/>
                  </a:cubicBezTo>
                  <a:cubicBezTo>
                    <a:pt x="664" y="111"/>
                    <a:pt x="718" y="107"/>
                    <a:pt x="772" y="107"/>
                  </a:cubicBezTo>
                  <a:cubicBezTo>
                    <a:pt x="870" y="107"/>
                    <a:pt x="968" y="121"/>
                    <a:pt x="1066" y="145"/>
                  </a:cubicBezTo>
                  <a:cubicBezTo>
                    <a:pt x="1699" y="310"/>
                    <a:pt x="2080" y="867"/>
                    <a:pt x="2409" y="1400"/>
                  </a:cubicBezTo>
                  <a:cubicBezTo>
                    <a:pt x="2422" y="1400"/>
                    <a:pt x="2435" y="1400"/>
                    <a:pt x="2435" y="1388"/>
                  </a:cubicBezTo>
                  <a:cubicBezTo>
                    <a:pt x="2282" y="1045"/>
                    <a:pt x="2080" y="741"/>
                    <a:pt x="1814" y="475"/>
                  </a:cubicBezTo>
                  <a:cubicBezTo>
                    <a:pt x="1586" y="259"/>
                    <a:pt x="1307" y="95"/>
                    <a:pt x="1003" y="31"/>
                  </a:cubicBezTo>
                  <a:cubicBezTo>
                    <a:pt x="917" y="14"/>
                    <a:pt x="813" y="1"/>
                    <a:pt x="708"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5567375" y="1188775"/>
              <a:ext cx="370475" cy="780975"/>
            </a:xfrm>
            <a:custGeom>
              <a:avLst/>
              <a:gdLst/>
              <a:ahLst/>
              <a:cxnLst/>
              <a:rect l="l" t="t" r="r" b="b"/>
              <a:pathLst>
                <a:path w="14819" h="31239" extrusionOk="0">
                  <a:moveTo>
                    <a:pt x="10954" y="1"/>
                  </a:moveTo>
                  <a:cubicBezTo>
                    <a:pt x="10184" y="1"/>
                    <a:pt x="6261" y="51"/>
                    <a:pt x="1686" y="1016"/>
                  </a:cubicBezTo>
                  <a:cubicBezTo>
                    <a:pt x="1559" y="1523"/>
                    <a:pt x="1458" y="2131"/>
                    <a:pt x="1382" y="2841"/>
                  </a:cubicBezTo>
                  <a:cubicBezTo>
                    <a:pt x="1217" y="4438"/>
                    <a:pt x="1141" y="6479"/>
                    <a:pt x="1077" y="8786"/>
                  </a:cubicBezTo>
                  <a:cubicBezTo>
                    <a:pt x="925" y="14491"/>
                    <a:pt x="1" y="19485"/>
                    <a:pt x="457" y="30702"/>
                  </a:cubicBezTo>
                  <a:cubicBezTo>
                    <a:pt x="1010" y="30950"/>
                    <a:pt x="1706" y="31008"/>
                    <a:pt x="2357" y="31008"/>
                  </a:cubicBezTo>
                  <a:cubicBezTo>
                    <a:pt x="2675" y="31008"/>
                    <a:pt x="2983" y="30994"/>
                    <a:pt x="3258" y="30981"/>
                  </a:cubicBezTo>
                  <a:cubicBezTo>
                    <a:pt x="3526" y="30971"/>
                    <a:pt x="3761" y="30953"/>
                    <a:pt x="3942" y="30953"/>
                  </a:cubicBezTo>
                  <a:cubicBezTo>
                    <a:pt x="3983" y="30953"/>
                    <a:pt x="4021" y="30954"/>
                    <a:pt x="4057" y="30956"/>
                  </a:cubicBezTo>
                  <a:cubicBezTo>
                    <a:pt x="3981" y="29486"/>
                    <a:pt x="5527" y="18584"/>
                    <a:pt x="5590" y="16265"/>
                  </a:cubicBezTo>
                  <a:cubicBezTo>
                    <a:pt x="5691" y="11981"/>
                    <a:pt x="6122" y="7632"/>
                    <a:pt x="6592" y="7607"/>
                  </a:cubicBezTo>
                  <a:cubicBezTo>
                    <a:pt x="6593" y="7607"/>
                    <a:pt x="6595" y="7607"/>
                    <a:pt x="6596" y="7607"/>
                  </a:cubicBezTo>
                  <a:cubicBezTo>
                    <a:pt x="7053" y="7607"/>
                    <a:pt x="7949" y="14270"/>
                    <a:pt x="8429" y="17026"/>
                  </a:cubicBezTo>
                  <a:cubicBezTo>
                    <a:pt x="8899" y="19789"/>
                    <a:pt x="11320" y="28561"/>
                    <a:pt x="11358" y="31032"/>
                  </a:cubicBezTo>
                  <a:cubicBezTo>
                    <a:pt x="11618" y="31168"/>
                    <a:pt x="12243" y="31238"/>
                    <a:pt x="12915" y="31238"/>
                  </a:cubicBezTo>
                  <a:cubicBezTo>
                    <a:pt x="13617" y="31238"/>
                    <a:pt x="14371" y="31162"/>
                    <a:pt x="14818" y="31007"/>
                  </a:cubicBezTo>
                  <a:cubicBezTo>
                    <a:pt x="14755" y="27204"/>
                    <a:pt x="13855" y="19459"/>
                    <a:pt x="12550" y="11689"/>
                  </a:cubicBezTo>
                  <a:cubicBezTo>
                    <a:pt x="12105" y="9091"/>
                    <a:pt x="11497" y="5212"/>
                    <a:pt x="11383" y="3525"/>
                  </a:cubicBezTo>
                  <a:cubicBezTo>
                    <a:pt x="11282" y="1776"/>
                    <a:pt x="11091" y="27"/>
                    <a:pt x="11091" y="2"/>
                  </a:cubicBezTo>
                  <a:cubicBezTo>
                    <a:pt x="11091" y="2"/>
                    <a:pt x="11044" y="1"/>
                    <a:pt x="10954" y="1"/>
                  </a:cubicBezTo>
                  <a:close/>
                </a:path>
              </a:pathLst>
            </a:custGeom>
            <a:solidFill>
              <a:srgbClr val="2D36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5532525" y="1246025"/>
              <a:ext cx="125500" cy="57100"/>
            </a:xfrm>
            <a:custGeom>
              <a:avLst/>
              <a:gdLst/>
              <a:ahLst/>
              <a:cxnLst/>
              <a:rect l="l" t="t" r="r" b="b"/>
              <a:pathLst>
                <a:path w="5020" h="2284" extrusionOk="0">
                  <a:moveTo>
                    <a:pt x="4939" y="1"/>
                  </a:moveTo>
                  <a:cubicBezTo>
                    <a:pt x="4904" y="1"/>
                    <a:pt x="4866" y="28"/>
                    <a:pt x="4817" y="44"/>
                  </a:cubicBezTo>
                  <a:cubicBezTo>
                    <a:pt x="4665" y="120"/>
                    <a:pt x="4500" y="184"/>
                    <a:pt x="4335" y="235"/>
                  </a:cubicBezTo>
                  <a:cubicBezTo>
                    <a:pt x="3676" y="463"/>
                    <a:pt x="2979" y="602"/>
                    <a:pt x="2294" y="716"/>
                  </a:cubicBezTo>
                  <a:cubicBezTo>
                    <a:pt x="1902" y="779"/>
                    <a:pt x="1508" y="843"/>
                    <a:pt x="1116" y="931"/>
                  </a:cubicBezTo>
                  <a:cubicBezTo>
                    <a:pt x="824" y="982"/>
                    <a:pt x="519" y="1046"/>
                    <a:pt x="266" y="1210"/>
                  </a:cubicBezTo>
                  <a:cubicBezTo>
                    <a:pt x="139" y="1286"/>
                    <a:pt x="0" y="1413"/>
                    <a:pt x="26" y="1565"/>
                  </a:cubicBezTo>
                  <a:cubicBezTo>
                    <a:pt x="51" y="1717"/>
                    <a:pt x="190" y="1806"/>
                    <a:pt x="330" y="1857"/>
                  </a:cubicBezTo>
                  <a:cubicBezTo>
                    <a:pt x="1229" y="2224"/>
                    <a:pt x="2269" y="1945"/>
                    <a:pt x="3195" y="2224"/>
                  </a:cubicBezTo>
                  <a:cubicBezTo>
                    <a:pt x="3282" y="2254"/>
                    <a:pt x="3371" y="2283"/>
                    <a:pt x="3459" y="2283"/>
                  </a:cubicBezTo>
                  <a:cubicBezTo>
                    <a:pt x="3485" y="2283"/>
                    <a:pt x="3510" y="2281"/>
                    <a:pt x="3536" y="2275"/>
                  </a:cubicBezTo>
                  <a:cubicBezTo>
                    <a:pt x="3638" y="2263"/>
                    <a:pt x="3714" y="2199"/>
                    <a:pt x="3790" y="2148"/>
                  </a:cubicBezTo>
                  <a:cubicBezTo>
                    <a:pt x="4133" y="1882"/>
                    <a:pt x="4449" y="1578"/>
                    <a:pt x="4665" y="1210"/>
                  </a:cubicBezTo>
                  <a:cubicBezTo>
                    <a:pt x="4842" y="919"/>
                    <a:pt x="4956" y="602"/>
                    <a:pt x="4994" y="272"/>
                  </a:cubicBezTo>
                  <a:cubicBezTo>
                    <a:pt x="4994" y="209"/>
                    <a:pt x="5020" y="82"/>
                    <a:pt x="4994" y="32"/>
                  </a:cubicBezTo>
                  <a:cubicBezTo>
                    <a:pt x="4976" y="9"/>
                    <a:pt x="4958" y="1"/>
                    <a:pt x="493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5522675" y="1260000"/>
              <a:ext cx="135650" cy="57725"/>
            </a:xfrm>
            <a:custGeom>
              <a:avLst/>
              <a:gdLst/>
              <a:ahLst/>
              <a:cxnLst/>
              <a:rect l="l" t="t" r="r" b="b"/>
              <a:pathLst>
                <a:path w="5426" h="2309" extrusionOk="0">
                  <a:moveTo>
                    <a:pt x="2271" y="0"/>
                  </a:moveTo>
                  <a:cubicBezTo>
                    <a:pt x="1707" y="0"/>
                    <a:pt x="1143" y="120"/>
                    <a:pt x="622" y="360"/>
                  </a:cubicBezTo>
                  <a:cubicBezTo>
                    <a:pt x="470" y="436"/>
                    <a:pt x="318" y="512"/>
                    <a:pt x="191" y="639"/>
                  </a:cubicBezTo>
                  <a:cubicBezTo>
                    <a:pt x="77" y="766"/>
                    <a:pt x="1" y="930"/>
                    <a:pt x="14" y="1107"/>
                  </a:cubicBezTo>
                  <a:cubicBezTo>
                    <a:pt x="39" y="1285"/>
                    <a:pt x="153" y="1437"/>
                    <a:pt x="293" y="1564"/>
                  </a:cubicBezTo>
                  <a:cubicBezTo>
                    <a:pt x="648" y="1856"/>
                    <a:pt x="1104" y="1983"/>
                    <a:pt x="1547" y="2045"/>
                  </a:cubicBezTo>
                  <a:cubicBezTo>
                    <a:pt x="2004" y="2109"/>
                    <a:pt x="2460" y="2109"/>
                    <a:pt x="2904" y="2198"/>
                  </a:cubicBezTo>
                  <a:cubicBezTo>
                    <a:pt x="3157" y="2240"/>
                    <a:pt x="3400" y="2308"/>
                    <a:pt x="3650" y="2308"/>
                  </a:cubicBezTo>
                  <a:cubicBezTo>
                    <a:pt x="3701" y="2308"/>
                    <a:pt x="3752" y="2305"/>
                    <a:pt x="3803" y="2299"/>
                  </a:cubicBezTo>
                  <a:cubicBezTo>
                    <a:pt x="4197" y="2248"/>
                    <a:pt x="4539" y="1995"/>
                    <a:pt x="4767" y="1690"/>
                  </a:cubicBezTo>
                  <a:cubicBezTo>
                    <a:pt x="5008" y="1374"/>
                    <a:pt x="5160" y="1006"/>
                    <a:pt x="5299" y="651"/>
                  </a:cubicBezTo>
                  <a:cubicBezTo>
                    <a:pt x="5363" y="487"/>
                    <a:pt x="5426" y="322"/>
                    <a:pt x="5388" y="157"/>
                  </a:cubicBezTo>
                  <a:lnTo>
                    <a:pt x="5388" y="157"/>
                  </a:lnTo>
                  <a:cubicBezTo>
                    <a:pt x="5338" y="245"/>
                    <a:pt x="5287" y="322"/>
                    <a:pt x="5236" y="398"/>
                  </a:cubicBezTo>
                  <a:cubicBezTo>
                    <a:pt x="4894" y="816"/>
                    <a:pt x="4387" y="1095"/>
                    <a:pt x="3854" y="1234"/>
                  </a:cubicBezTo>
                  <a:cubicBezTo>
                    <a:pt x="3476" y="1342"/>
                    <a:pt x="3085" y="1373"/>
                    <a:pt x="2695" y="1373"/>
                  </a:cubicBezTo>
                  <a:cubicBezTo>
                    <a:pt x="2536" y="1373"/>
                    <a:pt x="2377" y="1368"/>
                    <a:pt x="2220" y="1361"/>
                  </a:cubicBezTo>
                  <a:cubicBezTo>
                    <a:pt x="1826" y="1336"/>
                    <a:pt x="1066" y="1323"/>
                    <a:pt x="1180" y="1133"/>
                  </a:cubicBezTo>
                  <a:cubicBezTo>
                    <a:pt x="1252" y="1007"/>
                    <a:pt x="1906" y="926"/>
                    <a:pt x="2529" y="926"/>
                  </a:cubicBezTo>
                  <a:cubicBezTo>
                    <a:pt x="2783" y="926"/>
                    <a:pt x="3032" y="939"/>
                    <a:pt x="3234" y="968"/>
                  </a:cubicBezTo>
                  <a:cubicBezTo>
                    <a:pt x="3310" y="968"/>
                    <a:pt x="3423" y="955"/>
                    <a:pt x="3411" y="879"/>
                  </a:cubicBezTo>
                  <a:cubicBezTo>
                    <a:pt x="3398" y="829"/>
                    <a:pt x="3335" y="816"/>
                    <a:pt x="3284" y="803"/>
                  </a:cubicBezTo>
                  <a:cubicBezTo>
                    <a:pt x="2777" y="740"/>
                    <a:pt x="1332" y="842"/>
                    <a:pt x="1307" y="639"/>
                  </a:cubicBezTo>
                  <a:cubicBezTo>
                    <a:pt x="1294" y="423"/>
                    <a:pt x="2308" y="157"/>
                    <a:pt x="2637" y="17"/>
                  </a:cubicBezTo>
                  <a:cubicBezTo>
                    <a:pt x="2515" y="6"/>
                    <a:pt x="2393" y="0"/>
                    <a:pt x="2271"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rot="-900956">
              <a:off x="5615700" y="1244700"/>
              <a:ext cx="56428" cy="76079"/>
            </a:xfrm>
            <a:custGeom>
              <a:avLst/>
              <a:gdLst/>
              <a:ahLst/>
              <a:cxnLst/>
              <a:rect l="l" t="t" r="r" b="b"/>
              <a:pathLst>
                <a:path w="2257" h="3043" extrusionOk="0">
                  <a:moveTo>
                    <a:pt x="1864" y="1"/>
                  </a:moveTo>
                  <a:cubicBezTo>
                    <a:pt x="1864" y="1"/>
                    <a:pt x="1521" y="1027"/>
                    <a:pt x="1103" y="1598"/>
                  </a:cubicBezTo>
                  <a:cubicBezTo>
                    <a:pt x="672" y="2168"/>
                    <a:pt x="0" y="2764"/>
                    <a:pt x="0" y="2764"/>
                  </a:cubicBezTo>
                  <a:lnTo>
                    <a:pt x="152" y="3043"/>
                  </a:lnTo>
                  <a:cubicBezTo>
                    <a:pt x="152" y="3043"/>
                    <a:pt x="558" y="2776"/>
                    <a:pt x="1293" y="2016"/>
                  </a:cubicBezTo>
                  <a:cubicBezTo>
                    <a:pt x="2041" y="1243"/>
                    <a:pt x="2256" y="89"/>
                    <a:pt x="2256" y="89"/>
                  </a:cubicBezTo>
                  <a:lnTo>
                    <a:pt x="1864" y="1"/>
                  </a:ln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5828800" y="1237975"/>
              <a:ext cx="109375" cy="42500"/>
            </a:xfrm>
            <a:custGeom>
              <a:avLst/>
              <a:gdLst/>
              <a:ahLst/>
              <a:cxnLst/>
              <a:rect l="l" t="t" r="r" b="b"/>
              <a:pathLst>
                <a:path w="4375" h="1700" extrusionOk="0">
                  <a:moveTo>
                    <a:pt x="203" y="0"/>
                  </a:moveTo>
                  <a:cubicBezTo>
                    <a:pt x="159" y="0"/>
                    <a:pt x="114" y="15"/>
                    <a:pt x="77" y="62"/>
                  </a:cubicBezTo>
                  <a:cubicBezTo>
                    <a:pt x="1" y="176"/>
                    <a:pt x="141" y="709"/>
                    <a:pt x="242" y="911"/>
                  </a:cubicBezTo>
                  <a:cubicBezTo>
                    <a:pt x="355" y="1190"/>
                    <a:pt x="622" y="1608"/>
                    <a:pt x="761" y="1672"/>
                  </a:cubicBezTo>
                  <a:cubicBezTo>
                    <a:pt x="798" y="1692"/>
                    <a:pt x="847" y="1700"/>
                    <a:pt x="902" y="1700"/>
                  </a:cubicBezTo>
                  <a:cubicBezTo>
                    <a:pt x="1053" y="1700"/>
                    <a:pt x="1244" y="1640"/>
                    <a:pt x="1319" y="1621"/>
                  </a:cubicBezTo>
                  <a:cubicBezTo>
                    <a:pt x="2219" y="1355"/>
                    <a:pt x="3093" y="1507"/>
                    <a:pt x="3981" y="1190"/>
                  </a:cubicBezTo>
                  <a:cubicBezTo>
                    <a:pt x="4121" y="1140"/>
                    <a:pt x="4273" y="1064"/>
                    <a:pt x="4324" y="949"/>
                  </a:cubicBezTo>
                  <a:cubicBezTo>
                    <a:pt x="4374" y="835"/>
                    <a:pt x="4285" y="734"/>
                    <a:pt x="4184" y="683"/>
                  </a:cubicBezTo>
                  <a:cubicBezTo>
                    <a:pt x="3994" y="582"/>
                    <a:pt x="3740" y="543"/>
                    <a:pt x="3487" y="518"/>
                  </a:cubicBezTo>
                  <a:cubicBezTo>
                    <a:pt x="3157" y="480"/>
                    <a:pt x="2815" y="455"/>
                    <a:pt x="2473" y="417"/>
                  </a:cubicBezTo>
                  <a:cubicBezTo>
                    <a:pt x="1890" y="366"/>
                    <a:pt x="1294" y="303"/>
                    <a:pt x="749" y="163"/>
                  </a:cubicBezTo>
                  <a:cubicBezTo>
                    <a:pt x="622" y="126"/>
                    <a:pt x="482" y="87"/>
                    <a:pt x="355" y="36"/>
                  </a:cubicBezTo>
                  <a:cubicBezTo>
                    <a:pt x="326" y="29"/>
                    <a:pt x="266" y="0"/>
                    <a:pt x="20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5828500" y="1241400"/>
              <a:ext cx="110925" cy="52025"/>
            </a:xfrm>
            <a:custGeom>
              <a:avLst/>
              <a:gdLst/>
              <a:ahLst/>
              <a:cxnLst/>
              <a:rect l="l" t="t" r="r" b="b"/>
              <a:pathLst>
                <a:path w="4437" h="2081" extrusionOk="0">
                  <a:moveTo>
                    <a:pt x="2996" y="1"/>
                  </a:moveTo>
                  <a:cubicBezTo>
                    <a:pt x="2808" y="1"/>
                    <a:pt x="2615" y="18"/>
                    <a:pt x="2421" y="51"/>
                  </a:cubicBezTo>
                  <a:cubicBezTo>
                    <a:pt x="2662" y="141"/>
                    <a:pt x="3460" y="305"/>
                    <a:pt x="3398" y="482"/>
                  </a:cubicBezTo>
                  <a:cubicBezTo>
                    <a:pt x="3347" y="660"/>
                    <a:pt x="2142" y="673"/>
                    <a:pt x="1699" y="761"/>
                  </a:cubicBezTo>
                  <a:cubicBezTo>
                    <a:pt x="1648" y="774"/>
                    <a:pt x="1598" y="787"/>
                    <a:pt x="1584" y="837"/>
                  </a:cubicBezTo>
                  <a:cubicBezTo>
                    <a:pt x="1565" y="887"/>
                    <a:pt x="1606" y="905"/>
                    <a:pt x="1656" y="905"/>
                  </a:cubicBezTo>
                  <a:cubicBezTo>
                    <a:pt x="1670" y="905"/>
                    <a:pt x="1685" y="904"/>
                    <a:pt x="1699" y="901"/>
                  </a:cubicBezTo>
                  <a:cubicBezTo>
                    <a:pt x="2003" y="831"/>
                    <a:pt x="2415" y="796"/>
                    <a:pt x="2757" y="796"/>
                  </a:cubicBezTo>
                  <a:cubicBezTo>
                    <a:pt x="3100" y="796"/>
                    <a:pt x="3372" y="831"/>
                    <a:pt x="3398" y="901"/>
                  </a:cubicBezTo>
                  <a:cubicBezTo>
                    <a:pt x="3448" y="1053"/>
                    <a:pt x="2801" y="1116"/>
                    <a:pt x="2472" y="1167"/>
                  </a:cubicBezTo>
                  <a:cubicBezTo>
                    <a:pt x="2206" y="1203"/>
                    <a:pt x="1940" y="1227"/>
                    <a:pt x="1686" y="1227"/>
                  </a:cubicBezTo>
                  <a:cubicBezTo>
                    <a:pt x="1491" y="1227"/>
                    <a:pt x="1304" y="1213"/>
                    <a:pt x="1128" y="1180"/>
                  </a:cubicBezTo>
                  <a:cubicBezTo>
                    <a:pt x="710" y="1091"/>
                    <a:pt x="342" y="888"/>
                    <a:pt x="153" y="546"/>
                  </a:cubicBezTo>
                  <a:cubicBezTo>
                    <a:pt x="114" y="482"/>
                    <a:pt x="89" y="420"/>
                    <a:pt x="76" y="356"/>
                  </a:cubicBezTo>
                  <a:cubicBezTo>
                    <a:pt x="0" y="496"/>
                    <a:pt x="13" y="635"/>
                    <a:pt x="38" y="761"/>
                  </a:cubicBezTo>
                  <a:cubicBezTo>
                    <a:pt x="76" y="1066"/>
                    <a:pt x="127" y="1370"/>
                    <a:pt x="254" y="1623"/>
                  </a:cubicBezTo>
                  <a:cubicBezTo>
                    <a:pt x="381" y="1865"/>
                    <a:pt x="609" y="2067"/>
                    <a:pt x="925" y="2080"/>
                  </a:cubicBezTo>
                  <a:cubicBezTo>
                    <a:pt x="940" y="2080"/>
                    <a:pt x="956" y="2081"/>
                    <a:pt x="971" y="2081"/>
                  </a:cubicBezTo>
                  <a:cubicBezTo>
                    <a:pt x="1211" y="2081"/>
                    <a:pt x="1461" y="1988"/>
                    <a:pt x="1711" y="1927"/>
                  </a:cubicBezTo>
                  <a:cubicBezTo>
                    <a:pt x="2105" y="1826"/>
                    <a:pt x="2497" y="1789"/>
                    <a:pt x="2890" y="1699"/>
                  </a:cubicBezTo>
                  <a:cubicBezTo>
                    <a:pt x="3283" y="1623"/>
                    <a:pt x="3689" y="1484"/>
                    <a:pt x="4043" y="1205"/>
                  </a:cubicBezTo>
                  <a:cubicBezTo>
                    <a:pt x="4196" y="1091"/>
                    <a:pt x="4336" y="952"/>
                    <a:pt x="4386" y="800"/>
                  </a:cubicBezTo>
                  <a:cubicBezTo>
                    <a:pt x="4437" y="648"/>
                    <a:pt x="4412" y="508"/>
                    <a:pt x="4336" y="406"/>
                  </a:cubicBezTo>
                  <a:cubicBezTo>
                    <a:pt x="4259" y="318"/>
                    <a:pt x="4145" y="254"/>
                    <a:pt x="4031" y="204"/>
                  </a:cubicBezTo>
                  <a:cubicBezTo>
                    <a:pt x="3727" y="68"/>
                    <a:pt x="3372" y="1"/>
                    <a:pt x="299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rot="571731">
              <a:off x="5821152" y="1236540"/>
              <a:ext cx="27770" cy="59144"/>
            </a:xfrm>
            <a:custGeom>
              <a:avLst/>
              <a:gdLst/>
              <a:ahLst/>
              <a:cxnLst/>
              <a:rect l="l" t="t" r="r" b="b"/>
              <a:pathLst>
                <a:path w="1046" h="2045" extrusionOk="0">
                  <a:moveTo>
                    <a:pt x="393" y="1"/>
                  </a:moveTo>
                  <a:lnTo>
                    <a:pt x="1" y="90"/>
                  </a:lnTo>
                  <a:cubicBezTo>
                    <a:pt x="1" y="90"/>
                    <a:pt x="178" y="1243"/>
                    <a:pt x="900" y="2029"/>
                  </a:cubicBezTo>
                  <a:cubicBezTo>
                    <a:pt x="910" y="2039"/>
                    <a:pt x="920" y="2044"/>
                    <a:pt x="930" y="2044"/>
                  </a:cubicBezTo>
                  <a:cubicBezTo>
                    <a:pt x="1012" y="2044"/>
                    <a:pt x="1046" y="1662"/>
                    <a:pt x="875" y="1218"/>
                  </a:cubicBezTo>
                  <a:cubicBezTo>
                    <a:pt x="596" y="660"/>
                    <a:pt x="393" y="1"/>
                    <a:pt x="393"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5713300" y="1366275"/>
              <a:ext cx="53100" cy="17025"/>
            </a:xfrm>
            <a:custGeom>
              <a:avLst/>
              <a:gdLst/>
              <a:ahLst/>
              <a:cxnLst/>
              <a:rect l="l" t="t" r="r" b="b"/>
              <a:pathLst>
                <a:path w="2124" h="681" extrusionOk="0">
                  <a:moveTo>
                    <a:pt x="2085" y="0"/>
                  </a:moveTo>
                  <a:cubicBezTo>
                    <a:pt x="1921" y="0"/>
                    <a:pt x="1730" y="25"/>
                    <a:pt x="1566" y="64"/>
                  </a:cubicBezTo>
                  <a:cubicBezTo>
                    <a:pt x="1376" y="89"/>
                    <a:pt x="1198" y="140"/>
                    <a:pt x="1021" y="203"/>
                  </a:cubicBezTo>
                  <a:cubicBezTo>
                    <a:pt x="666" y="304"/>
                    <a:pt x="324" y="456"/>
                    <a:pt x="20" y="647"/>
                  </a:cubicBezTo>
                  <a:cubicBezTo>
                    <a:pt x="0" y="656"/>
                    <a:pt x="3" y="681"/>
                    <a:pt x="22" y="681"/>
                  </a:cubicBezTo>
                  <a:cubicBezTo>
                    <a:pt x="28" y="681"/>
                    <a:pt x="36" y="678"/>
                    <a:pt x="45" y="672"/>
                  </a:cubicBezTo>
                  <a:cubicBezTo>
                    <a:pt x="362" y="520"/>
                    <a:pt x="704" y="368"/>
                    <a:pt x="1046" y="267"/>
                  </a:cubicBezTo>
                  <a:cubicBezTo>
                    <a:pt x="1211" y="216"/>
                    <a:pt x="1389" y="177"/>
                    <a:pt x="1553" y="140"/>
                  </a:cubicBezTo>
                  <a:cubicBezTo>
                    <a:pt x="1730" y="101"/>
                    <a:pt x="1908" y="76"/>
                    <a:pt x="2085" y="39"/>
                  </a:cubicBezTo>
                  <a:cubicBezTo>
                    <a:pt x="2124" y="39"/>
                    <a:pt x="2111" y="0"/>
                    <a:pt x="208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5725500" y="1243150"/>
              <a:ext cx="5425" cy="81775"/>
            </a:xfrm>
            <a:custGeom>
              <a:avLst/>
              <a:gdLst/>
              <a:ahLst/>
              <a:cxnLst/>
              <a:rect l="l" t="t" r="r" b="b"/>
              <a:pathLst>
                <a:path w="217" h="3271" extrusionOk="0">
                  <a:moveTo>
                    <a:pt x="20" y="1"/>
                  </a:moveTo>
                  <a:cubicBezTo>
                    <a:pt x="10" y="1"/>
                    <a:pt x="0" y="7"/>
                    <a:pt x="0" y="20"/>
                  </a:cubicBezTo>
                  <a:cubicBezTo>
                    <a:pt x="51" y="552"/>
                    <a:pt x="76" y="1097"/>
                    <a:pt x="102" y="1629"/>
                  </a:cubicBezTo>
                  <a:cubicBezTo>
                    <a:pt x="115" y="1896"/>
                    <a:pt x="127" y="2162"/>
                    <a:pt x="127" y="2428"/>
                  </a:cubicBezTo>
                  <a:cubicBezTo>
                    <a:pt x="140" y="2707"/>
                    <a:pt x="127" y="2986"/>
                    <a:pt x="152" y="3252"/>
                  </a:cubicBezTo>
                  <a:cubicBezTo>
                    <a:pt x="152" y="3264"/>
                    <a:pt x="162" y="3271"/>
                    <a:pt x="172" y="3271"/>
                  </a:cubicBezTo>
                  <a:cubicBezTo>
                    <a:pt x="181" y="3271"/>
                    <a:pt x="191" y="3264"/>
                    <a:pt x="191" y="3252"/>
                  </a:cubicBezTo>
                  <a:cubicBezTo>
                    <a:pt x="216" y="2986"/>
                    <a:pt x="191" y="2707"/>
                    <a:pt x="191" y="2428"/>
                  </a:cubicBezTo>
                  <a:lnTo>
                    <a:pt x="152" y="1629"/>
                  </a:lnTo>
                  <a:cubicBezTo>
                    <a:pt x="127" y="1097"/>
                    <a:pt x="89" y="552"/>
                    <a:pt x="39" y="20"/>
                  </a:cubicBezTo>
                  <a:cubicBezTo>
                    <a:pt x="39" y="7"/>
                    <a:pt x="29" y="1"/>
                    <a:pt x="2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5735450" y="1235675"/>
              <a:ext cx="7500" cy="88525"/>
            </a:xfrm>
            <a:custGeom>
              <a:avLst/>
              <a:gdLst/>
              <a:ahLst/>
              <a:cxnLst/>
              <a:rect l="l" t="t" r="r" b="b"/>
              <a:pathLst>
                <a:path w="300" h="3541" extrusionOk="0">
                  <a:moveTo>
                    <a:pt x="21" y="1"/>
                  </a:moveTo>
                  <a:cubicBezTo>
                    <a:pt x="12" y="1"/>
                    <a:pt x="0" y="11"/>
                    <a:pt x="8" y="27"/>
                  </a:cubicBezTo>
                  <a:cubicBezTo>
                    <a:pt x="33" y="306"/>
                    <a:pt x="97" y="598"/>
                    <a:pt x="122" y="889"/>
                  </a:cubicBezTo>
                  <a:cubicBezTo>
                    <a:pt x="160" y="1181"/>
                    <a:pt x="185" y="1472"/>
                    <a:pt x="199" y="1764"/>
                  </a:cubicBezTo>
                  <a:cubicBezTo>
                    <a:pt x="236" y="2359"/>
                    <a:pt x="224" y="2942"/>
                    <a:pt x="199" y="3525"/>
                  </a:cubicBezTo>
                  <a:cubicBezTo>
                    <a:pt x="199" y="3533"/>
                    <a:pt x="207" y="3540"/>
                    <a:pt x="214" y="3540"/>
                  </a:cubicBezTo>
                  <a:cubicBezTo>
                    <a:pt x="219" y="3540"/>
                    <a:pt x="224" y="3536"/>
                    <a:pt x="224" y="3525"/>
                  </a:cubicBezTo>
                  <a:cubicBezTo>
                    <a:pt x="300" y="2942"/>
                    <a:pt x="300" y="2347"/>
                    <a:pt x="261" y="1764"/>
                  </a:cubicBezTo>
                  <a:cubicBezTo>
                    <a:pt x="249" y="1472"/>
                    <a:pt x="224" y="1181"/>
                    <a:pt x="185" y="889"/>
                  </a:cubicBezTo>
                  <a:cubicBezTo>
                    <a:pt x="148" y="598"/>
                    <a:pt x="122" y="294"/>
                    <a:pt x="33" y="15"/>
                  </a:cubicBezTo>
                  <a:cubicBezTo>
                    <a:pt x="33" y="5"/>
                    <a:pt x="28" y="1"/>
                    <a:pt x="21"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5924200" y="1200200"/>
              <a:ext cx="60875" cy="72000"/>
            </a:xfrm>
            <a:custGeom>
              <a:avLst/>
              <a:gdLst/>
              <a:ahLst/>
              <a:cxnLst/>
              <a:rect l="l" t="t" r="r" b="b"/>
              <a:pathLst>
                <a:path w="2435" h="2880" extrusionOk="0">
                  <a:moveTo>
                    <a:pt x="773" y="1"/>
                  </a:moveTo>
                  <a:cubicBezTo>
                    <a:pt x="710" y="1"/>
                    <a:pt x="634" y="1"/>
                    <a:pt x="584" y="39"/>
                  </a:cubicBezTo>
                  <a:cubicBezTo>
                    <a:pt x="520" y="77"/>
                    <a:pt x="482" y="153"/>
                    <a:pt x="457" y="217"/>
                  </a:cubicBezTo>
                  <a:cubicBezTo>
                    <a:pt x="190" y="863"/>
                    <a:pt x="26" y="1561"/>
                    <a:pt x="1" y="2257"/>
                  </a:cubicBezTo>
                  <a:cubicBezTo>
                    <a:pt x="1" y="2333"/>
                    <a:pt x="1" y="2422"/>
                    <a:pt x="77" y="2448"/>
                  </a:cubicBezTo>
                  <a:cubicBezTo>
                    <a:pt x="87" y="2455"/>
                    <a:pt x="100" y="2458"/>
                    <a:pt x="113" y="2458"/>
                  </a:cubicBezTo>
                  <a:cubicBezTo>
                    <a:pt x="148" y="2458"/>
                    <a:pt x="188" y="2437"/>
                    <a:pt x="215" y="2409"/>
                  </a:cubicBezTo>
                  <a:cubicBezTo>
                    <a:pt x="254" y="2372"/>
                    <a:pt x="266" y="2321"/>
                    <a:pt x="292" y="2283"/>
                  </a:cubicBezTo>
                  <a:cubicBezTo>
                    <a:pt x="368" y="2042"/>
                    <a:pt x="457" y="1801"/>
                    <a:pt x="545" y="1561"/>
                  </a:cubicBezTo>
                  <a:cubicBezTo>
                    <a:pt x="567" y="1504"/>
                    <a:pt x="609" y="1429"/>
                    <a:pt x="671" y="1429"/>
                  </a:cubicBezTo>
                  <a:cubicBezTo>
                    <a:pt x="679" y="1429"/>
                    <a:pt x="688" y="1431"/>
                    <a:pt x="697" y="1434"/>
                  </a:cubicBezTo>
                  <a:cubicBezTo>
                    <a:pt x="761" y="1446"/>
                    <a:pt x="786" y="1535"/>
                    <a:pt x="773" y="1598"/>
                  </a:cubicBezTo>
                  <a:cubicBezTo>
                    <a:pt x="748" y="1941"/>
                    <a:pt x="545" y="2257"/>
                    <a:pt x="254" y="2435"/>
                  </a:cubicBezTo>
                  <a:cubicBezTo>
                    <a:pt x="178" y="2485"/>
                    <a:pt x="63" y="2549"/>
                    <a:pt x="77" y="2651"/>
                  </a:cubicBezTo>
                  <a:cubicBezTo>
                    <a:pt x="89" y="2727"/>
                    <a:pt x="165" y="2777"/>
                    <a:pt x="241" y="2777"/>
                  </a:cubicBezTo>
                  <a:cubicBezTo>
                    <a:pt x="276" y="2777"/>
                    <a:pt x="309" y="2769"/>
                    <a:pt x="340" y="2757"/>
                  </a:cubicBezTo>
                  <a:lnTo>
                    <a:pt x="340" y="2757"/>
                  </a:lnTo>
                  <a:cubicBezTo>
                    <a:pt x="326" y="2781"/>
                    <a:pt x="320" y="2808"/>
                    <a:pt x="330" y="2828"/>
                  </a:cubicBezTo>
                  <a:cubicBezTo>
                    <a:pt x="355" y="2853"/>
                    <a:pt x="381" y="2853"/>
                    <a:pt x="406" y="2853"/>
                  </a:cubicBezTo>
                  <a:cubicBezTo>
                    <a:pt x="563" y="2867"/>
                    <a:pt x="722" y="2879"/>
                    <a:pt x="878" y="2879"/>
                  </a:cubicBezTo>
                  <a:cubicBezTo>
                    <a:pt x="1150" y="2879"/>
                    <a:pt x="1414" y="2842"/>
                    <a:pt x="1648" y="2714"/>
                  </a:cubicBezTo>
                  <a:cubicBezTo>
                    <a:pt x="1813" y="2612"/>
                    <a:pt x="1953" y="2460"/>
                    <a:pt x="2079" y="2321"/>
                  </a:cubicBezTo>
                  <a:cubicBezTo>
                    <a:pt x="2206" y="2156"/>
                    <a:pt x="2333" y="1978"/>
                    <a:pt x="2384" y="1775"/>
                  </a:cubicBezTo>
                  <a:cubicBezTo>
                    <a:pt x="2434" y="1586"/>
                    <a:pt x="2396" y="1370"/>
                    <a:pt x="2333" y="1180"/>
                  </a:cubicBezTo>
                  <a:cubicBezTo>
                    <a:pt x="2218" y="863"/>
                    <a:pt x="2066" y="559"/>
                    <a:pt x="1800" y="356"/>
                  </a:cubicBezTo>
                  <a:cubicBezTo>
                    <a:pt x="1508" y="128"/>
                    <a:pt x="1141" y="1"/>
                    <a:pt x="773"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5926400" y="1193775"/>
              <a:ext cx="69125" cy="90175"/>
            </a:xfrm>
            <a:custGeom>
              <a:avLst/>
              <a:gdLst/>
              <a:ahLst/>
              <a:cxnLst/>
              <a:rect l="l" t="t" r="r" b="b"/>
              <a:pathLst>
                <a:path w="2765" h="3607" extrusionOk="0">
                  <a:moveTo>
                    <a:pt x="1243" y="2261"/>
                  </a:moveTo>
                  <a:cubicBezTo>
                    <a:pt x="1236" y="2270"/>
                    <a:pt x="1230" y="2279"/>
                    <a:pt x="1223" y="2288"/>
                  </a:cubicBezTo>
                  <a:lnTo>
                    <a:pt x="1223" y="2288"/>
                  </a:lnTo>
                  <a:cubicBezTo>
                    <a:pt x="1230" y="2279"/>
                    <a:pt x="1236" y="2270"/>
                    <a:pt x="1243" y="2261"/>
                  </a:cubicBezTo>
                  <a:close/>
                  <a:moveTo>
                    <a:pt x="1132" y="0"/>
                  </a:moveTo>
                  <a:cubicBezTo>
                    <a:pt x="1061" y="0"/>
                    <a:pt x="991" y="19"/>
                    <a:pt x="952" y="68"/>
                  </a:cubicBezTo>
                  <a:cubicBezTo>
                    <a:pt x="901" y="156"/>
                    <a:pt x="964" y="271"/>
                    <a:pt x="1028" y="359"/>
                  </a:cubicBezTo>
                  <a:cubicBezTo>
                    <a:pt x="1256" y="663"/>
                    <a:pt x="1496" y="981"/>
                    <a:pt x="1725" y="1297"/>
                  </a:cubicBezTo>
                  <a:cubicBezTo>
                    <a:pt x="1789" y="1373"/>
                    <a:pt x="1851" y="1463"/>
                    <a:pt x="1953" y="1513"/>
                  </a:cubicBezTo>
                  <a:cubicBezTo>
                    <a:pt x="2004" y="1551"/>
                    <a:pt x="2080" y="1564"/>
                    <a:pt x="2118" y="1615"/>
                  </a:cubicBezTo>
                  <a:cubicBezTo>
                    <a:pt x="2194" y="1703"/>
                    <a:pt x="2156" y="1830"/>
                    <a:pt x="2118" y="1944"/>
                  </a:cubicBezTo>
                  <a:cubicBezTo>
                    <a:pt x="1966" y="2286"/>
                    <a:pt x="1789" y="2641"/>
                    <a:pt x="1446" y="2806"/>
                  </a:cubicBezTo>
                  <a:cubicBezTo>
                    <a:pt x="1522" y="2666"/>
                    <a:pt x="1586" y="2540"/>
                    <a:pt x="1662" y="2401"/>
                  </a:cubicBezTo>
                  <a:lnTo>
                    <a:pt x="1662" y="2401"/>
                  </a:lnTo>
                  <a:cubicBezTo>
                    <a:pt x="1547" y="2540"/>
                    <a:pt x="1420" y="2679"/>
                    <a:pt x="1268" y="2793"/>
                  </a:cubicBezTo>
                  <a:cubicBezTo>
                    <a:pt x="1148" y="2881"/>
                    <a:pt x="988" y="2950"/>
                    <a:pt x="832" y="2950"/>
                  </a:cubicBezTo>
                  <a:cubicBezTo>
                    <a:pt x="808" y="2950"/>
                    <a:pt x="785" y="2948"/>
                    <a:pt x="761" y="2945"/>
                  </a:cubicBezTo>
                  <a:cubicBezTo>
                    <a:pt x="907" y="2726"/>
                    <a:pt x="1065" y="2507"/>
                    <a:pt x="1223" y="2288"/>
                  </a:cubicBezTo>
                  <a:lnTo>
                    <a:pt x="1223" y="2288"/>
                  </a:lnTo>
                  <a:cubicBezTo>
                    <a:pt x="1044" y="2530"/>
                    <a:pt x="765" y="2736"/>
                    <a:pt x="508" y="2882"/>
                  </a:cubicBezTo>
                  <a:cubicBezTo>
                    <a:pt x="381" y="2945"/>
                    <a:pt x="191" y="2996"/>
                    <a:pt x="77" y="3085"/>
                  </a:cubicBezTo>
                  <a:cubicBezTo>
                    <a:pt x="1" y="3136"/>
                    <a:pt x="39" y="3173"/>
                    <a:pt x="90" y="3249"/>
                  </a:cubicBezTo>
                  <a:cubicBezTo>
                    <a:pt x="115" y="3325"/>
                    <a:pt x="166" y="3389"/>
                    <a:pt x="229" y="3440"/>
                  </a:cubicBezTo>
                  <a:cubicBezTo>
                    <a:pt x="355" y="3554"/>
                    <a:pt x="531" y="3606"/>
                    <a:pt x="703" y="3606"/>
                  </a:cubicBezTo>
                  <a:cubicBezTo>
                    <a:pt x="722" y="3606"/>
                    <a:pt x="742" y="3606"/>
                    <a:pt x="761" y="3604"/>
                  </a:cubicBezTo>
                  <a:cubicBezTo>
                    <a:pt x="952" y="3592"/>
                    <a:pt x="1142" y="3528"/>
                    <a:pt x="1319" y="3452"/>
                  </a:cubicBezTo>
                  <a:cubicBezTo>
                    <a:pt x="1789" y="3249"/>
                    <a:pt x="2232" y="2945"/>
                    <a:pt x="2485" y="2502"/>
                  </a:cubicBezTo>
                  <a:cubicBezTo>
                    <a:pt x="2764" y="2007"/>
                    <a:pt x="2764" y="1387"/>
                    <a:pt x="2511" y="905"/>
                  </a:cubicBezTo>
                  <a:cubicBezTo>
                    <a:pt x="2257" y="410"/>
                    <a:pt x="1738" y="55"/>
                    <a:pt x="1192" y="4"/>
                  </a:cubicBezTo>
                  <a:cubicBezTo>
                    <a:pt x="1173" y="2"/>
                    <a:pt x="1152" y="0"/>
                    <a:pt x="1132"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5788575" y="892325"/>
              <a:ext cx="250675" cy="328375"/>
            </a:xfrm>
            <a:custGeom>
              <a:avLst/>
              <a:gdLst/>
              <a:ahLst/>
              <a:cxnLst/>
              <a:rect l="l" t="t" r="r" b="b"/>
              <a:pathLst>
                <a:path w="10027" h="13135" extrusionOk="0">
                  <a:moveTo>
                    <a:pt x="1672" y="1"/>
                  </a:moveTo>
                  <a:cubicBezTo>
                    <a:pt x="1582" y="1"/>
                    <a:pt x="1498" y="11"/>
                    <a:pt x="1420" y="33"/>
                  </a:cubicBezTo>
                  <a:cubicBezTo>
                    <a:pt x="228" y="375"/>
                    <a:pt x="0" y="2138"/>
                    <a:pt x="1103" y="3228"/>
                  </a:cubicBezTo>
                  <a:cubicBezTo>
                    <a:pt x="2637" y="4761"/>
                    <a:pt x="6325" y="7144"/>
                    <a:pt x="6426" y="7284"/>
                  </a:cubicBezTo>
                  <a:cubicBezTo>
                    <a:pt x="6528" y="7411"/>
                    <a:pt x="6122" y="12152"/>
                    <a:pt x="5882" y="12532"/>
                  </a:cubicBezTo>
                  <a:cubicBezTo>
                    <a:pt x="6117" y="12833"/>
                    <a:pt x="7352" y="13134"/>
                    <a:pt x="7978" y="13134"/>
                  </a:cubicBezTo>
                  <a:cubicBezTo>
                    <a:pt x="8194" y="13134"/>
                    <a:pt x="8338" y="13098"/>
                    <a:pt x="8341" y="13014"/>
                  </a:cubicBezTo>
                  <a:cubicBezTo>
                    <a:pt x="8353" y="12684"/>
                    <a:pt x="10026" y="8184"/>
                    <a:pt x="9507" y="6701"/>
                  </a:cubicBezTo>
                  <a:cubicBezTo>
                    <a:pt x="9337" y="6226"/>
                    <a:pt x="3847" y="1"/>
                    <a:pt x="1672"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5831675" y="979350"/>
              <a:ext cx="126775" cy="230600"/>
            </a:xfrm>
            <a:custGeom>
              <a:avLst/>
              <a:gdLst/>
              <a:ahLst/>
              <a:cxnLst/>
              <a:rect l="l" t="t" r="r" b="b"/>
              <a:pathLst>
                <a:path w="5071" h="9224" extrusionOk="0">
                  <a:moveTo>
                    <a:pt x="114" y="0"/>
                  </a:moveTo>
                  <a:cubicBezTo>
                    <a:pt x="0" y="672"/>
                    <a:pt x="355" y="1344"/>
                    <a:pt x="824" y="1838"/>
                  </a:cubicBezTo>
                  <a:cubicBezTo>
                    <a:pt x="1280" y="2345"/>
                    <a:pt x="1851" y="2725"/>
                    <a:pt x="2333" y="3220"/>
                  </a:cubicBezTo>
                  <a:cubicBezTo>
                    <a:pt x="3333" y="4246"/>
                    <a:pt x="3828" y="5742"/>
                    <a:pt x="3638" y="7175"/>
                  </a:cubicBezTo>
                  <a:cubicBezTo>
                    <a:pt x="3575" y="7643"/>
                    <a:pt x="3448" y="8125"/>
                    <a:pt x="3587" y="8569"/>
                  </a:cubicBezTo>
                  <a:cubicBezTo>
                    <a:pt x="3674" y="8831"/>
                    <a:pt x="4015" y="9223"/>
                    <a:pt x="4342" y="9223"/>
                  </a:cubicBezTo>
                  <a:cubicBezTo>
                    <a:pt x="4395" y="9223"/>
                    <a:pt x="4448" y="9213"/>
                    <a:pt x="4500" y="9190"/>
                  </a:cubicBezTo>
                  <a:cubicBezTo>
                    <a:pt x="4868" y="9026"/>
                    <a:pt x="4792" y="8176"/>
                    <a:pt x="4829" y="7821"/>
                  </a:cubicBezTo>
                  <a:cubicBezTo>
                    <a:pt x="4969" y="6604"/>
                    <a:pt x="5045" y="5375"/>
                    <a:pt x="5070" y="4145"/>
                  </a:cubicBezTo>
                  <a:cubicBezTo>
                    <a:pt x="5070" y="3828"/>
                    <a:pt x="5070" y="3499"/>
                    <a:pt x="4905" y="3232"/>
                  </a:cubicBezTo>
                  <a:cubicBezTo>
                    <a:pt x="4778" y="3055"/>
                    <a:pt x="4589" y="2928"/>
                    <a:pt x="4411" y="2814"/>
                  </a:cubicBezTo>
                  <a:lnTo>
                    <a:pt x="114"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5846875" y="974900"/>
              <a:ext cx="19350" cy="24825"/>
            </a:xfrm>
            <a:custGeom>
              <a:avLst/>
              <a:gdLst/>
              <a:ahLst/>
              <a:cxnLst/>
              <a:rect l="l" t="t" r="r" b="b"/>
              <a:pathLst>
                <a:path w="774" h="993" extrusionOk="0">
                  <a:moveTo>
                    <a:pt x="748" y="1"/>
                  </a:moveTo>
                  <a:cubicBezTo>
                    <a:pt x="533" y="64"/>
                    <a:pt x="368" y="204"/>
                    <a:pt x="229" y="381"/>
                  </a:cubicBezTo>
                  <a:cubicBezTo>
                    <a:pt x="165" y="457"/>
                    <a:pt x="114" y="559"/>
                    <a:pt x="77" y="660"/>
                  </a:cubicBezTo>
                  <a:cubicBezTo>
                    <a:pt x="51" y="711"/>
                    <a:pt x="38" y="761"/>
                    <a:pt x="26" y="812"/>
                  </a:cubicBezTo>
                  <a:cubicBezTo>
                    <a:pt x="13" y="850"/>
                    <a:pt x="1" y="914"/>
                    <a:pt x="13" y="951"/>
                  </a:cubicBezTo>
                  <a:lnTo>
                    <a:pt x="13" y="964"/>
                  </a:lnTo>
                  <a:cubicBezTo>
                    <a:pt x="3" y="974"/>
                    <a:pt x="26" y="993"/>
                    <a:pt x="42" y="993"/>
                  </a:cubicBezTo>
                  <a:cubicBezTo>
                    <a:pt x="46" y="993"/>
                    <a:pt x="49" y="992"/>
                    <a:pt x="51" y="990"/>
                  </a:cubicBezTo>
                  <a:cubicBezTo>
                    <a:pt x="140" y="875"/>
                    <a:pt x="241" y="774"/>
                    <a:pt x="342" y="672"/>
                  </a:cubicBezTo>
                  <a:cubicBezTo>
                    <a:pt x="444" y="584"/>
                    <a:pt x="545" y="495"/>
                    <a:pt x="647" y="393"/>
                  </a:cubicBezTo>
                  <a:cubicBezTo>
                    <a:pt x="657" y="383"/>
                    <a:pt x="651" y="365"/>
                    <a:pt x="641" y="365"/>
                  </a:cubicBezTo>
                  <a:cubicBezTo>
                    <a:pt x="639" y="365"/>
                    <a:pt x="637" y="366"/>
                    <a:pt x="634" y="368"/>
                  </a:cubicBezTo>
                  <a:cubicBezTo>
                    <a:pt x="494" y="419"/>
                    <a:pt x="381" y="520"/>
                    <a:pt x="292" y="621"/>
                  </a:cubicBezTo>
                  <a:cubicBezTo>
                    <a:pt x="203" y="698"/>
                    <a:pt x="140" y="787"/>
                    <a:pt x="77" y="875"/>
                  </a:cubicBezTo>
                  <a:cubicBezTo>
                    <a:pt x="127" y="711"/>
                    <a:pt x="190" y="545"/>
                    <a:pt x="305" y="406"/>
                  </a:cubicBezTo>
                  <a:cubicBezTo>
                    <a:pt x="418" y="254"/>
                    <a:pt x="584" y="128"/>
                    <a:pt x="761" y="26"/>
                  </a:cubicBezTo>
                  <a:cubicBezTo>
                    <a:pt x="773" y="26"/>
                    <a:pt x="761" y="1"/>
                    <a:pt x="74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5925475" y="1191325"/>
              <a:ext cx="78900" cy="41450"/>
            </a:xfrm>
            <a:custGeom>
              <a:avLst/>
              <a:gdLst/>
              <a:ahLst/>
              <a:cxnLst/>
              <a:rect l="l" t="t" r="r" b="b"/>
              <a:pathLst>
                <a:path w="3156" h="1658" extrusionOk="0">
                  <a:moveTo>
                    <a:pt x="228" y="1"/>
                  </a:moveTo>
                  <a:cubicBezTo>
                    <a:pt x="114" y="293"/>
                    <a:pt x="26" y="609"/>
                    <a:pt x="0" y="927"/>
                  </a:cubicBezTo>
                  <a:cubicBezTo>
                    <a:pt x="697" y="1294"/>
                    <a:pt x="1457" y="1535"/>
                    <a:pt x="2243" y="1637"/>
                  </a:cubicBezTo>
                  <a:cubicBezTo>
                    <a:pt x="2325" y="1648"/>
                    <a:pt x="2407" y="1657"/>
                    <a:pt x="2487" y="1657"/>
                  </a:cubicBezTo>
                  <a:cubicBezTo>
                    <a:pt x="2579" y="1657"/>
                    <a:pt x="2668" y="1645"/>
                    <a:pt x="2750" y="1611"/>
                  </a:cubicBezTo>
                  <a:cubicBezTo>
                    <a:pt x="2928" y="1522"/>
                    <a:pt x="3017" y="1332"/>
                    <a:pt x="3080" y="1155"/>
                  </a:cubicBezTo>
                  <a:cubicBezTo>
                    <a:pt x="3093" y="1091"/>
                    <a:pt x="3156" y="927"/>
                    <a:pt x="3131" y="863"/>
                  </a:cubicBezTo>
                  <a:cubicBezTo>
                    <a:pt x="3093" y="761"/>
                    <a:pt x="2928" y="761"/>
                    <a:pt x="2840" y="736"/>
                  </a:cubicBezTo>
                  <a:cubicBezTo>
                    <a:pt x="2282" y="584"/>
                    <a:pt x="1724" y="420"/>
                    <a:pt x="1166" y="268"/>
                  </a:cubicBezTo>
                  <a:cubicBezTo>
                    <a:pt x="862" y="178"/>
                    <a:pt x="545" y="90"/>
                    <a:pt x="228"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5529650" y="884525"/>
              <a:ext cx="337525" cy="351200"/>
            </a:xfrm>
            <a:custGeom>
              <a:avLst/>
              <a:gdLst/>
              <a:ahLst/>
              <a:cxnLst/>
              <a:rect l="l" t="t" r="r" b="b"/>
              <a:pathLst>
                <a:path w="13501" h="14048" extrusionOk="0">
                  <a:moveTo>
                    <a:pt x="7304" y="0"/>
                  </a:moveTo>
                  <a:cubicBezTo>
                    <a:pt x="6451" y="0"/>
                    <a:pt x="1838" y="427"/>
                    <a:pt x="1217" y="1169"/>
                  </a:cubicBezTo>
                  <a:cubicBezTo>
                    <a:pt x="1" y="2614"/>
                    <a:pt x="3017" y="7444"/>
                    <a:pt x="3043" y="10182"/>
                  </a:cubicBezTo>
                  <a:cubicBezTo>
                    <a:pt x="3056" y="11386"/>
                    <a:pt x="1750" y="12856"/>
                    <a:pt x="3068" y="13452"/>
                  </a:cubicBezTo>
                  <a:cubicBezTo>
                    <a:pt x="4374" y="14048"/>
                    <a:pt x="7188" y="13997"/>
                    <a:pt x="8620" y="14035"/>
                  </a:cubicBezTo>
                  <a:cubicBezTo>
                    <a:pt x="8752" y="14039"/>
                    <a:pt x="8892" y="14041"/>
                    <a:pt x="9037" y="14041"/>
                  </a:cubicBezTo>
                  <a:cubicBezTo>
                    <a:pt x="10366" y="14041"/>
                    <a:pt x="12151" y="13874"/>
                    <a:pt x="12791" y="13326"/>
                  </a:cubicBezTo>
                  <a:cubicBezTo>
                    <a:pt x="13501" y="12704"/>
                    <a:pt x="12309" y="12185"/>
                    <a:pt x="12360" y="9205"/>
                  </a:cubicBezTo>
                  <a:cubicBezTo>
                    <a:pt x="12411" y="6024"/>
                    <a:pt x="13361" y="1042"/>
                    <a:pt x="12360" y="345"/>
                  </a:cubicBezTo>
                  <a:cubicBezTo>
                    <a:pt x="11853" y="3"/>
                    <a:pt x="7936" y="28"/>
                    <a:pt x="7391" y="3"/>
                  </a:cubicBezTo>
                  <a:cubicBezTo>
                    <a:pt x="7369" y="1"/>
                    <a:pt x="7340" y="0"/>
                    <a:pt x="7304"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5700775" y="945750"/>
              <a:ext cx="74500" cy="279525"/>
            </a:xfrm>
            <a:custGeom>
              <a:avLst/>
              <a:gdLst/>
              <a:ahLst/>
              <a:cxnLst/>
              <a:rect l="l" t="t" r="r" b="b"/>
              <a:pathLst>
                <a:path w="2980" h="11181" extrusionOk="0">
                  <a:moveTo>
                    <a:pt x="1307" y="1"/>
                  </a:moveTo>
                  <a:cubicBezTo>
                    <a:pt x="1205" y="114"/>
                    <a:pt x="1091" y="216"/>
                    <a:pt x="952" y="216"/>
                  </a:cubicBezTo>
                  <a:lnTo>
                    <a:pt x="939" y="216"/>
                  </a:lnTo>
                  <a:cubicBezTo>
                    <a:pt x="850" y="216"/>
                    <a:pt x="761" y="153"/>
                    <a:pt x="685" y="89"/>
                  </a:cubicBezTo>
                  <a:cubicBezTo>
                    <a:pt x="673" y="77"/>
                    <a:pt x="648" y="64"/>
                    <a:pt x="634" y="51"/>
                  </a:cubicBezTo>
                  <a:cubicBezTo>
                    <a:pt x="584" y="190"/>
                    <a:pt x="558" y="418"/>
                    <a:pt x="584" y="748"/>
                  </a:cubicBezTo>
                  <a:cubicBezTo>
                    <a:pt x="597" y="1002"/>
                    <a:pt x="191" y="7505"/>
                    <a:pt x="102" y="8443"/>
                  </a:cubicBezTo>
                  <a:cubicBezTo>
                    <a:pt x="1" y="9381"/>
                    <a:pt x="1104" y="11181"/>
                    <a:pt x="1484" y="11181"/>
                  </a:cubicBezTo>
                  <a:lnTo>
                    <a:pt x="1496" y="11181"/>
                  </a:lnTo>
                  <a:cubicBezTo>
                    <a:pt x="1864" y="11142"/>
                    <a:pt x="2980" y="8937"/>
                    <a:pt x="2941" y="8646"/>
                  </a:cubicBezTo>
                  <a:cubicBezTo>
                    <a:pt x="2904" y="8354"/>
                    <a:pt x="1851" y="1953"/>
                    <a:pt x="1572" y="799"/>
                  </a:cubicBezTo>
                  <a:cubicBezTo>
                    <a:pt x="1471" y="393"/>
                    <a:pt x="1383" y="153"/>
                    <a:pt x="1307"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5704900" y="919450"/>
              <a:ext cx="35525" cy="31700"/>
            </a:xfrm>
            <a:custGeom>
              <a:avLst/>
              <a:gdLst/>
              <a:ahLst/>
              <a:cxnLst/>
              <a:rect l="l" t="t" r="r" b="b"/>
              <a:pathLst>
                <a:path w="1421" h="1268" extrusionOk="0">
                  <a:moveTo>
                    <a:pt x="736" y="0"/>
                  </a:moveTo>
                  <a:cubicBezTo>
                    <a:pt x="711" y="0"/>
                    <a:pt x="672" y="13"/>
                    <a:pt x="647" y="13"/>
                  </a:cubicBezTo>
                  <a:cubicBezTo>
                    <a:pt x="508" y="51"/>
                    <a:pt x="406" y="178"/>
                    <a:pt x="305" y="292"/>
                  </a:cubicBezTo>
                  <a:cubicBezTo>
                    <a:pt x="1" y="672"/>
                    <a:pt x="190" y="862"/>
                    <a:pt x="469" y="1103"/>
                  </a:cubicBezTo>
                  <a:cubicBezTo>
                    <a:pt x="483" y="1116"/>
                    <a:pt x="508" y="1129"/>
                    <a:pt x="520" y="1141"/>
                  </a:cubicBezTo>
                  <a:cubicBezTo>
                    <a:pt x="596" y="1205"/>
                    <a:pt x="685" y="1268"/>
                    <a:pt x="774" y="1268"/>
                  </a:cubicBezTo>
                  <a:lnTo>
                    <a:pt x="787" y="1268"/>
                  </a:lnTo>
                  <a:cubicBezTo>
                    <a:pt x="926" y="1268"/>
                    <a:pt x="1040" y="1166"/>
                    <a:pt x="1142" y="1053"/>
                  </a:cubicBezTo>
                  <a:lnTo>
                    <a:pt x="1205" y="989"/>
                  </a:lnTo>
                  <a:cubicBezTo>
                    <a:pt x="1306" y="862"/>
                    <a:pt x="1421" y="723"/>
                    <a:pt x="1407" y="571"/>
                  </a:cubicBezTo>
                  <a:cubicBezTo>
                    <a:pt x="1407" y="406"/>
                    <a:pt x="1281" y="304"/>
                    <a:pt x="1154" y="203"/>
                  </a:cubicBezTo>
                  <a:cubicBezTo>
                    <a:pt x="1040" y="101"/>
                    <a:pt x="888" y="0"/>
                    <a:pt x="736" y="0"/>
                  </a:cubicBezTo>
                  <a:close/>
                </a:path>
              </a:pathLst>
            </a:custGeom>
            <a:solidFill>
              <a:srgbClr val="DA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5653625" y="887125"/>
              <a:ext cx="112150" cy="69475"/>
            </a:xfrm>
            <a:custGeom>
              <a:avLst/>
              <a:gdLst/>
              <a:ahLst/>
              <a:cxnLst/>
              <a:rect l="l" t="t" r="r" b="b"/>
              <a:pathLst>
                <a:path w="4486" h="2779" extrusionOk="0">
                  <a:moveTo>
                    <a:pt x="1857" y="0"/>
                  </a:moveTo>
                  <a:cubicBezTo>
                    <a:pt x="1293" y="0"/>
                    <a:pt x="772" y="132"/>
                    <a:pt x="594" y="520"/>
                  </a:cubicBezTo>
                  <a:cubicBezTo>
                    <a:pt x="0" y="1806"/>
                    <a:pt x="1711" y="2779"/>
                    <a:pt x="1995" y="2779"/>
                  </a:cubicBezTo>
                  <a:cubicBezTo>
                    <a:pt x="2002" y="2779"/>
                    <a:pt x="2008" y="2778"/>
                    <a:pt x="2013" y="2777"/>
                  </a:cubicBezTo>
                  <a:cubicBezTo>
                    <a:pt x="2229" y="2726"/>
                    <a:pt x="2267" y="1648"/>
                    <a:pt x="2774" y="1572"/>
                  </a:cubicBezTo>
                  <a:cubicBezTo>
                    <a:pt x="2793" y="1569"/>
                    <a:pt x="2812" y="1568"/>
                    <a:pt x="2831" y="1568"/>
                  </a:cubicBezTo>
                  <a:cubicBezTo>
                    <a:pt x="3305" y="1568"/>
                    <a:pt x="3683" y="2434"/>
                    <a:pt x="3857" y="2434"/>
                  </a:cubicBezTo>
                  <a:cubicBezTo>
                    <a:pt x="3859" y="2434"/>
                    <a:pt x="3862" y="2434"/>
                    <a:pt x="3864" y="2434"/>
                  </a:cubicBezTo>
                  <a:cubicBezTo>
                    <a:pt x="4041" y="2409"/>
                    <a:pt x="4486" y="1192"/>
                    <a:pt x="3636" y="406"/>
                  </a:cubicBezTo>
                  <a:cubicBezTo>
                    <a:pt x="3454" y="239"/>
                    <a:pt x="2617" y="0"/>
                    <a:pt x="1857"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5655525" y="880450"/>
              <a:ext cx="112150" cy="69475"/>
            </a:xfrm>
            <a:custGeom>
              <a:avLst/>
              <a:gdLst/>
              <a:ahLst/>
              <a:cxnLst/>
              <a:rect l="l" t="t" r="r" b="b"/>
              <a:pathLst>
                <a:path w="4486" h="2779" extrusionOk="0">
                  <a:moveTo>
                    <a:pt x="1856" y="1"/>
                  </a:moveTo>
                  <a:cubicBezTo>
                    <a:pt x="1293" y="1"/>
                    <a:pt x="772" y="132"/>
                    <a:pt x="594" y="521"/>
                  </a:cubicBezTo>
                  <a:cubicBezTo>
                    <a:pt x="0" y="1807"/>
                    <a:pt x="1711" y="2779"/>
                    <a:pt x="1995" y="2779"/>
                  </a:cubicBezTo>
                  <a:cubicBezTo>
                    <a:pt x="2002" y="2779"/>
                    <a:pt x="2008" y="2778"/>
                    <a:pt x="2013" y="2777"/>
                  </a:cubicBezTo>
                  <a:cubicBezTo>
                    <a:pt x="2229" y="2726"/>
                    <a:pt x="2267" y="1649"/>
                    <a:pt x="2774" y="1573"/>
                  </a:cubicBezTo>
                  <a:cubicBezTo>
                    <a:pt x="2793" y="1570"/>
                    <a:pt x="2812" y="1569"/>
                    <a:pt x="2831" y="1569"/>
                  </a:cubicBezTo>
                  <a:cubicBezTo>
                    <a:pt x="3305" y="1569"/>
                    <a:pt x="3683" y="2436"/>
                    <a:pt x="3857" y="2436"/>
                  </a:cubicBezTo>
                  <a:cubicBezTo>
                    <a:pt x="3859" y="2436"/>
                    <a:pt x="3862" y="2436"/>
                    <a:pt x="3864" y="2435"/>
                  </a:cubicBezTo>
                  <a:cubicBezTo>
                    <a:pt x="4041" y="2410"/>
                    <a:pt x="4486" y="1193"/>
                    <a:pt x="3636" y="407"/>
                  </a:cubicBezTo>
                  <a:cubicBezTo>
                    <a:pt x="3454" y="239"/>
                    <a:pt x="2616" y="1"/>
                    <a:pt x="1856"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5712825" y="1067450"/>
              <a:ext cx="60550" cy="52625"/>
            </a:xfrm>
            <a:custGeom>
              <a:avLst/>
              <a:gdLst/>
              <a:ahLst/>
              <a:cxnLst/>
              <a:rect l="l" t="t" r="r" b="b"/>
              <a:pathLst>
                <a:path w="2422" h="2105" extrusionOk="0">
                  <a:moveTo>
                    <a:pt x="13" y="0"/>
                  </a:moveTo>
                  <a:cubicBezTo>
                    <a:pt x="13" y="152"/>
                    <a:pt x="0" y="304"/>
                    <a:pt x="0" y="457"/>
                  </a:cubicBezTo>
                  <a:cubicBezTo>
                    <a:pt x="431" y="900"/>
                    <a:pt x="901" y="1280"/>
                    <a:pt x="1395" y="1584"/>
                  </a:cubicBezTo>
                  <a:cubicBezTo>
                    <a:pt x="1724" y="1800"/>
                    <a:pt x="2054" y="1964"/>
                    <a:pt x="2396" y="2091"/>
                  </a:cubicBezTo>
                  <a:cubicBezTo>
                    <a:pt x="2409" y="2104"/>
                    <a:pt x="2409" y="2104"/>
                    <a:pt x="2422" y="2104"/>
                  </a:cubicBezTo>
                  <a:lnTo>
                    <a:pt x="2346" y="1686"/>
                  </a:lnTo>
                  <a:cubicBezTo>
                    <a:pt x="1535" y="1331"/>
                    <a:pt x="710" y="735"/>
                    <a:pt x="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5713450" y="1050975"/>
              <a:ext cx="56775" cy="52625"/>
            </a:xfrm>
            <a:custGeom>
              <a:avLst/>
              <a:gdLst/>
              <a:ahLst/>
              <a:cxnLst/>
              <a:rect l="l" t="t" r="r" b="b"/>
              <a:pathLst>
                <a:path w="2271" h="2105" extrusionOk="0">
                  <a:moveTo>
                    <a:pt x="26" y="0"/>
                  </a:moveTo>
                  <a:cubicBezTo>
                    <a:pt x="14" y="152"/>
                    <a:pt x="14" y="291"/>
                    <a:pt x="1" y="443"/>
                  </a:cubicBezTo>
                  <a:cubicBezTo>
                    <a:pt x="470" y="938"/>
                    <a:pt x="977" y="1369"/>
                    <a:pt x="1510" y="1699"/>
                  </a:cubicBezTo>
                  <a:cubicBezTo>
                    <a:pt x="1763" y="1863"/>
                    <a:pt x="2017" y="1990"/>
                    <a:pt x="2270" y="2104"/>
                  </a:cubicBezTo>
                  <a:cubicBezTo>
                    <a:pt x="2245" y="1952"/>
                    <a:pt x="2219" y="1787"/>
                    <a:pt x="2181" y="1623"/>
                  </a:cubicBezTo>
                  <a:cubicBezTo>
                    <a:pt x="1433" y="1254"/>
                    <a:pt x="673" y="685"/>
                    <a:pt x="26"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5715350" y="1013250"/>
              <a:ext cx="47550" cy="49775"/>
            </a:xfrm>
            <a:custGeom>
              <a:avLst/>
              <a:gdLst/>
              <a:ahLst/>
              <a:cxnLst/>
              <a:rect l="l" t="t" r="r" b="b"/>
              <a:pathLst>
                <a:path w="1902" h="1991" extrusionOk="0">
                  <a:moveTo>
                    <a:pt x="26" y="0"/>
                  </a:moveTo>
                  <a:cubicBezTo>
                    <a:pt x="14" y="152"/>
                    <a:pt x="14" y="304"/>
                    <a:pt x="1" y="456"/>
                  </a:cubicBezTo>
                  <a:cubicBezTo>
                    <a:pt x="495" y="1002"/>
                    <a:pt x="1040" y="1471"/>
                    <a:pt x="1623" y="1839"/>
                  </a:cubicBezTo>
                  <a:cubicBezTo>
                    <a:pt x="1712" y="1889"/>
                    <a:pt x="1801" y="1940"/>
                    <a:pt x="1902" y="1991"/>
                  </a:cubicBezTo>
                  <a:cubicBezTo>
                    <a:pt x="1864" y="1825"/>
                    <a:pt x="1826" y="1648"/>
                    <a:pt x="1801" y="1484"/>
                  </a:cubicBezTo>
                  <a:cubicBezTo>
                    <a:pt x="1167" y="1103"/>
                    <a:pt x="546" y="596"/>
                    <a:pt x="26"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5711550" y="1088650"/>
              <a:ext cx="65625" cy="52975"/>
            </a:xfrm>
            <a:custGeom>
              <a:avLst/>
              <a:gdLst/>
              <a:ahLst/>
              <a:cxnLst/>
              <a:rect l="l" t="t" r="r" b="b"/>
              <a:pathLst>
                <a:path w="2625" h="2119" extrusionOk="0">
                  <a:moveTo>
                    <a:pt x="26" y="1"/>
                  </a:moveTo>
                  <a:cubicBezTo>
                    <a:pt x="14" y="153"/>
                    <a:pt x="14" y="293"/>
                    <a:pt x="1" y="445"/>
                  </a:cubicBezTo>
                  <a:cubicBezTo>
                    <a:pt x="419" y="851"/>
                    <a:pt x="862" y="1218"/>
                    <a:pt x="1332" y="1510"/>
                  </a:cubicBezTo>
                  <a:cubicBezTo>
                    <a:pt x="1662" y="1713"/>
                    <a:pt x="1991" y="1877"/>
                    <a:pt x="2333" y="2017"/>
                  </a:cubicBezTo>
                  <a:cubicBezTo>
                    <a:pt x="2434" y="2054"/>
                    <a:pt x="2524" y="2080"/>
                    <a:pt x="2625" y="2118"/>
                  </a:cubicBezTo>
                  <a:cubicBezTo>
                    <a:pt x="2600" y="1978"/>
                    <a:pt x="2574" y="1826"/>
                    <a:pt x="2549" y="1649"/>
                  </a:cubicBezTo>
                  <a:cubicBezTo>
                    <a:pt x="2460" y="1623"/>
                    <a:pt x="2371" y="1586"/>
                    <a:pt x="2282" y="1547"/>
                  </a:cubicBezTo>
                  <a:cubicBezTo>
                    <a:pt x="1509" y="1231"/>
                    <a:pt x="710" y="685"/>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5714725" y="1030050"/>
              <a:ext cx="51350" cy="51025"/>
            </a:xfrm>
            <a:custGeom>
              <a:avLst/>
              <a:gdLst/>
              <a:ahLst/>
              <a:cxnLst/>
              <a:rect l="l" t="t" r="r" b="b"/>
              <a:pathLst>
                <a:path w="2054" h="2041" extrusionOk="0">
                  <a:moveTo>
                    <a:pt x="13" y="0"/>
                  </a:moveTo>
                  <a:cubicBezTo>
                    <a:pt x="13" y="139"/>
                    <a:pt x="0" y="291"/>
                    <a:pt x="0" y="444"/>
                  </a:cubicBezTo>
                  <a:cubicBezTo>
                    <a:pt x="470" y="964"/>
                    <a:pt x="1014" y="1420"/>
                    <a:pt x="1585" y="1775"/>
                  </a:cubicBezTo>
                  <a:cubicBezTo>
                    <a:pt x="1737" y="1876"/>
                    <a:pt x="1902" y="1965"/>
                    <a:pt x="2054" y="2041"/>
                  </a:cubicBezTo>
                  <a:cubicBezTo>
                    <a:pt x="2028" y="1889"/>
                    <a:pt x="2003" y="1724"/>
                    <a:pt x="1966" y="1559"/>
                  </a:cubicBezTo>
                  <a:cubicBezTo>
                    <a:pt x="1281" y="1179"/>
                    <a:pt x="597" y="646"/>
                    <a:pt x="13"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710625" y="1105150"/>
              <a:ext cx="69400" cy="52950"/>
            </a:xfrm>
            <a:custGeom>
              <a:avLst/>
              <a:gdLst/>
              <a:ahLst/>
              <a:cxnLst/>
              <a:rect l="l" t="t" r="r" b="b"/>
              <a:pathLst>
                <a:path w="2776" h="2118" extrusionOk="0">
                  <a:moveTo>
                    <a:pt x="25" y="0"/>
                  </a:moveTo>
                  <a:cubicBezTo>
                    <a:pt x="25" y="152"/>
                    <a:pt x="12" y="292"/>
                    <a:pt x="0" y="431"/>
                  </a:cubicBezTo>
                  <a:cubicBezTo>
                    <a:pt x="406" y="825"/>
                    <a:pt x="837" y="1179"/>
                    <a:pt x="1293" y="1458"/>
                  </a:cubicBezTo>
                  <a:cubicBezTo>
                    <a:pt x="1623" y="1661"/>
                    <a:pt x="1964" y="1839"/>
                    <a:pt x="2294" y="1965"/>
                  </a:cubicBezTo>
                  <a:cubicBezTo>
                    <a:pt x="2446" y="2028"/>
                    <a:pt x="2598" y="2079"/>
                    <a:pt x="2763" y="2117"/>
                  </a:cubicBezTo>
                  <a:cubicBezTo>
                    <a:pt x="2763" y="2079"/>
                    <a:pt x="2776" y="2054"/>
                    <a:pt x="2763" y="2028"/>
                  </a:cubicBezTo>
                  <a:cubicBezTo>
                    <a:pt x="2763" y="1991"/>
                    <a:pt x="2738" y="1876"/>
                    <a:pt x="2713" y="1687"/>
                  </a:cubicBezTo>
                  <a:cubicBezTo>
                    <a:pt x="2561" y="1648"/>
                    <a:pt x="2408" y="1585"/>
                    <a:pt x="2256" y="1521"/>
                  </a:cubicBezTo>
                  <a:cubicBezTo>
                    <a:pt x="1496" y="1205"/>
                    <a:pt x="710" y="672"/>
                    <a:pt x="25"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5721050" y="1191325"/>
              <a:ext cx="32050" cy="26350"/>
            </a:xfrm>
            <a:custGeom>
              <a:avLst/>
              <a:gdLst/>
              <a:ahLst/>
              <a:cxnLst/>
              <a:rect l="l" t="t" r="r" b="b"/>
              <a:pathLst>
                <a:path w="1282" h="1054" extrusionOk="0">
                  <a:moveTo>
                    <a:pt x="1" y="1"/>
                  </a:moveTo>
                  <a:cubicBezTo>
                    <a:pt x="191" y="331"/>
                    <a:pt x="406" y="635"/>
                    <a:pt x="584" y="838"/>
                  </a:cubicBezTo>
                  <a:cubicBezTo>
                    <a:pt x="724" y="914"/>
                    <a:pt x="851" y="990"/>
                    <a:pt x="977" y="1054"/>
                  </a:cubicBezTo>
                  <a:cubicBezTo>
                    <a:pt x="1066" y="1015"/>
                    <a:pt x="1167" y="914"/>
                    <a:pt x="1282" y="761"/>
                  </a:cubicBezTo>
                  <a:cubicBezTo>
                    <a:pt x="851" y="572"/>
                    <a:pt x="420" y="305"/>
                    <a:pt x="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709975" y="1165050"/>
              <a:ext cx="51675" cy="41225"/>
            </a:xfrm>
            <a:custGeom>
              <a:avLst/>
              <a:gdLst/>
              <a:ahLst/>
              <a:cxnLst/>
              <a:rect l="l" t="t" r="r" b="b"/>
              <a:pathLst>
                <a:path w="2067" h="1649" extrusionOk="0">
                  <a:moveTo>
                    <a:pt x="1" y="0"/>
                  </a:moveTo>
                  <a:lnTo>
                    <a:pt x="1" y="0"/>
                  </a:lnTo>
                  <a:cubicBezTo>
                    <a:pt x="64" y="229"/>
                    <a:pt x="153" y="457"/>
                    <a:pt x="254" y="685"/>
                  </a:cubicBezTo>
                  <a:cubicBezTo>
                    <a:pt x="482" y="874"/>
                    <a:pt x="723" y="1040"/>
                    <a:pt x="964" y="1192"/>
                  </a:cubicBezTo>
                  <a:cubicBezTo>
                    <a:pt x="1255" y="1369"/>
                    <a:pt x="1547" y="1521"/>
                    <a:pt x="1838" y="1648"/>
                  </a:cubicBezTo>
                  <a:cubicBezTo>
                    <a:pt x="1914" y="1534"/>
                    <a:pt x="1990" y="1420"/>
                    <a:pt x="2066" y="1293"/>
                  </a:cubicBezTo>
                  <a:cubicBezTo>
                    <a:pt x="2016" y="1280"/>
                    <a:pt x="1965" y="1255"/>
                    <a:pt x="1927" y="1243"/>
                  </a:cubicBezTo>
                  <a:cubicBezTo>
                    <a:pt x="1268" y="976"/>
                    <a:pt x="609" y="545"/>
                    <a:pt x="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5716325" y="991375"/>
              <a:ext cx="41850" cy="48200"/>
            </a:xfrm>
            <a:custGeom>
              <a:avLst/>
              <a:gdLst/>
              <a:ahLst/>
              <a:cxnLst/>
              <a:rect l="l" t="t" r="r" b="b"/>
              <a:pathLst>
                <a:path w="1674" h="1928" extrusionOk="0">
                  <a:moveTo>
                    <a:pt x="26" y="1"/>
                  </a:moveTo>
                  <a:cubicBezTo>
                    <a:pt x="12" y="140"/>
                    <a:pt x="12" y="305"/>
                    <a:pt x="0" y="469"/>
                  </a:cubicBezTo>
                  <a:cubicBezTo>
                    <a:pt x="507" y="1053"/>
                    <a:pt x="1077" y="1547"/>
                    <a:pt x="1673" y="1928"/>
                  </a:cubicBezTo>
                  <a:cubicBezTo>
                    <a:pt x="1648" y="1750"/>
                    <a:pt x="1609" y="1573"/>
                    <a:pt x="1572" y="1395"/>
                  </a:cubicBezTo>
                  <a:cubicBezTo>
                    <a:pt x="1014" y="1015"/>
                    <a:pt x="482" y="533"/>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5708375" y="1141900"/>
              <a:ext cx="62150" cy="47900"/>
            </a:xfrm>
            <a:custGeom>
              <a:avLst/>
              <a:gdLst/>
              <a:ahLst/>
              <a:cxnLst/>
              <a:rect l="l" t="t" r="r" b="b"/>
              <a:pathLst>
                <a:path w="2486" h="1916" extrusionOk="0">
                  <a:moveTo>
                    <a:pt x="26" y="1"/>
                  </a:moveTo>
                  <a:cubicBezTo>
                    <a:pt x="26" y="153"/>
                    <a:pt x="14" y="279"/>
                    <a:pt x="1" y="355"/>
                  </a:cubicBezTo>
                  <a:lnTo>
                    <a:pt x="1" y="470"/>
                  </a:lnTo>
                  <a:cubicBezTo>
                    <a:pt x="369" y="812"/>
                    <a:pt x="749" y="1104"/>
                    <a:pt x="1142" y="1357"/>
                  </a:cubicBezTo>
                  <a:cubicBezTo>
                    <a:pt x="1471" y="1560"/>
                    <a:pt x="1814" y="1724"/>
                    <a:pt x="2143" y="1864"/>
                  </a:cubicBezTo>
                  <a:cubicBezTo>
                    <a:pt x="2194" y="1877"/>
                    <a:pt x="2245" y="1902"/>
                    <a:pt x="2296" y="1915"/>
                  </a:cubicBezTo>
                  <a:cubicBezTo>
                    <a:pt x="2358" y="1800"/>
                    <a:pt x="2422" y="1674"/>
                    <a:pt x="2485" y="1560"/>
                  </a:cubicBezTo>
                  <a:cubicBezTo>
                    <a:pt x="2372" y="1522"/>
                    <a:pt x="2270" y="1484"/>
                    <a:pt x="2169" y="1433"/>
                  </a:cubicBezTo>
                  <a:cubicBezTo>
                    <a:pt x="1434" y="1129"/>
                    <a:pt x="685" y="634"/>
                    <a:pt x="26"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5709350" y="1125750"/>
              <a:ext cx="67500" cy="50400"/>
            </a:xfrm>
            <a:custGeom>
              <a:avLst/>
              <a:gdLst/>
              <a:ahLst/>
              <a:cxnLst/>
              <a:rect l="l" t="t" r="r" b="b"/>
              <a:pathLst>
                <a:path w="2700" h="2016" extrusionOk="0">
                  <a:moveTo>
                    <a:pt x="38" y="1"/>
                  </a:moveTo>
                  <a:cubicBezTo>
                    <a:pt x="26" y="153"/>
                    <a:pt x="12" y="305"/>
                    <a:pt x="0" y="444"/>
                  </a:cubicBezTo>
                  <a:cubicBezTo>
                    <a:pt x="393" y="812"/>
                    <a:pt x="798" y="1141"/>
                    <a:pt x="1229" y="1395"/>
                  </a:cubicBezTo>
                  <a:cubicBezTo>
                    <a:pt x="1559" y="1610"/>
                    <a:pt x="1888" y="1775"/>
                    <a:pt x="2231" y="1902"/>
                  </a:cubicBezTo>
                  <a:lnTo>
                    <a:pt x="2535" y="2016"/>
                  </a:lnTo>
                  <a:cubicBezTo>
                    <a:pt x="2598" y="1877"/>
                    <a:pt x="2649" y="1737"/>
                    <a:pt x="2700" y="1623"/>
                  </a:cubicBezTo>
                  <a:cubicBezTo>
                    <a:pt x="2535" y="1572"/>
                    <a:pt x="2358" y="1522"/>
                    <a:pt x="2181" y="1446"/>
                  </a:cubicBezTo>
                  <a:cubicBezTo>
                    <a:pt x="1445" y="1141"/>
                    <a:pt x="697" y="634"/>
                    <a:pt x="38"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5717250" y="974275"/>
              <a:ext cx="37125" cy="45650"/>
            </a:xfrm>
            <a:custGeom>
              <a:avLst/>
              <a:gdLst/>
              <a:ahLst/>
              <a:cxnLst/>
              <a:rect l="l" t="t" r="r" b="b"/>
              <a:pathLst>
                <a:path w="1485" h="1826" extrusionOk="0">
                  <a:moveTo>
                    <a:pt x="14" y="1"/>
                  </a:moveTo>
                  <a:cubicBezTo>
                    <a:pt x="14" y="127"/>
                    <a:pt x="1" y="279"/>
                    <a:pt x="1" y="457"/>
                  </a:cubicBezTo>
                  <a:cubicBezTo>
                    <a:pt x="445" y="989"/>
                    <a:pt x="952" y="1458"/>
                    <a:pt x="1484" y="1826"/>
                  </a:cubicBezTo>
                  <a:cubicBezTo>
                    <a:pt x="1459" y="1648"/>
                    <a:pt x="1420" y="1458"/>
                    <a:pt x="1383" y="1293"/>
                  </a:cubicBezTo>
                  <a:cubicBezTo>
                    <a:pt x="888" y="925"/>
                    <a:pt x="419" y="494"/>
                    <a:pt x="14"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5717575" y="952100"/>
              <a:ext cx="32025" cy="43125"/>
            </a:xfrm>
            <a:custGeom>
              <a:avLst/>
              <a:gdLst/>
              <a:ahLst/>
              <a:cxnLst/>
              <a:rect l="l" t="t" r="r" b="b"/>
              <a:pathLst>
                <a:path w="1281" h="1725" extrusionOk="0">
                  <a:moveTo>
                    <a:pt x="1" y="0"/>
                  </a:moveTo>
                  <a:cubicBezTo>
                    <a:pt x="1" y="114"/>
                    <a:pt x="1" y="241"/>
                    <a:pt x="13" y="406"/>
                  </a:cubicBezTo>
                  <a:lnTo>
                    <a:pt x="13" y="469"/>
                  </a:lnTo>
                  <a:cubicBezTo>
                    <a:pt x="38" y="507"/>
                    <a:pt x="64" y="545"/>
                    <a:pt x="89" y="570"/>
                  </a:cubicBezTo>
                  <a:cubicBezTo>
                    <a:pt x="457" y="1001"/>
                    <a:pt x="850" y="1381"/>
                    <a:pt x="1281" y="1724"/>
                  </a:cubicBezTo>
                  <a:cubicBezTo>
                    <a:pt x="1243" y="1521"/>
                    <a:pt x="1205" y="1344"/>
                    <a:pt x="1167" y="1179"/>
                  </a:cubicBezTo>
                  <a:cubicBezTo>
                    <a:pt x="748" y="837"/>
                    <a:pt x="356" y="431"/>
                    <a:pt x="1"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5735625" y="943850"/>
              <a:ext cx="375" cy="650"/>
            </a:xfrm>
            <a:custGeom>
              <a:avLst/>
              <a:gdLst/>
              <a:ahLst/>
              <a:cxnLst/>
              <a:rect l="l" t="t" r="r" b="b"/>
              <a:pathLst>
                <a:path w="15" h="26" extrusionOk="0">
                  <a:moveTo>
                    <a:pt x="1" y="1"/>
                  </a:moveTo>
                  <a:lnTo>
                    <a:pt x="1" y="13"/>
                  </a:lnTo>
                  <a:lnTo>
                    <a:pt x="14" y="26"/>
                  </a:lnTo>
                  <a:cubicBezTo>
                    <a:pt x="14" y="13"/>
                    <a:pt x="14" y="13"/>
                    <a:pt x="1"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5718525" y="945125"/>
              <a:ext cx="26650" cy="29800"/>
            </a:xfrm>
            <a:custGeom>
              <a:avLst/>
              <a:gdLst/>
              <a:ahLst/>
              <a:cxnLst/>
              <a:rect l="l" t="t" r="r" b="b"/>
              <a:pathLst>
                <a:path w="1066" h="1192" extrusionOk="0">
                  <a:moveTo>
                    <a:pt x="14" y="0"/>
                  </a:moveTo>
                  <a:cubicBezTo>
                    <a:pt x="14" y="26"/>
                    <a:pt x="0" y="51"/>
                    <a:pt x="0" y="76"/>
                  </a:cubicBezTo>
                  <a:cubicBezTo>
                    <a:pt x="39" y="127"/>
                    <a:pt x="76" y="190"/>
                    <a:pt x="127" y="241"/>
                  </a:cubicBezTo>
                  <a:cubicBezTo>
                    <a:pt x="419" y="583"/>
                    <a:pt x="736" y="900"/>
                    <a:pt x="1065" y="1192"/>
                  </a:cubicBezTo>
                  <a:cubicBezTo>
                    <a:pt x="1028" y="1001"/>
                    <a:pt x="989" y="849"/>
                    <a:pt x="964" y="736"/>
                  </a:cubicBezTo>
                  <a:cubicBezTo>
                    <a:pt x="952" y="685"/>
                    <a:pt x="938" y="634"/>
                    <a:pt x="926" y="596"/>
                  </a:cubicBezTo>
                  <a:cubicBezTo>
                    <a:pt x="761" y="443"/>
                    <a:pt x="609" y="291"/>
                    <a:pt x="457" y="139"/>
                  </a:cubicBezTo>
                  <a:cubicBezTo>
                    <a:pt x="419" y="152"/>
                    <a:pt x="368" y="165"/>
                    <a:pt x="330" y="165"/>
                  </a:cubicBezTo>
                  <a:cubicBezTo>
                    <a:pt x="229" y="165"/>
                    <a:pt x="140" y="102"/>
                    <a:pt x="64" y="38"/>
                  </a:cubicBezTo>
                  <a:cubicBezTo>
                    <a:pt x="51" y="26"/>
                    <a:pt x="39" y="12"/>
                    <a:pt x="1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5735625" y="1212250"/>
              <a:ext cx="9875" cy="5725"/>
            </a:xfrm>
            <a:custGeom>
              <a:avLst/>
              <a:gdLst/>
              <a:ahLst/>
              <a:cxnLst/>
              <a:rect l="l" t="t" r="r" b="b"/>
              <a:pathLst>
                <a:path w="395" h="229" extrusionOk="0">
                  <a:moveTo>
                    <a:pt x="1" y="1"/>
                  </a:moveTo>
                  <a:lnTo>
                    <a:pt x="1" y="1"/>
                  </a:lnTo>
                  <a:cubicBezTo>
                    <a:pt x="141" y="140"/>
                    <a:pt x="268" y="229"/>
                    <a:pt x="356" y="229"/>
                  </a:cubicBezTo>
                  <a:cubicBezTo>
                    <a:pt x="369" y="229"/>
                    <a:pt x="381" y="217"/>
                    <a:pt x="394" y="217"/>
                  </a:cubicBezTo>
                  <a:cubicBezTo>
                    <a:pt x="268" y="153"/>
                    <a:pt x="141" y="77"/>
                    <a:pt x="1"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5716325" y="1182150"/>
              <a:ext cx="39625" cy="28225"/>
            </a:xfrm>
            <a:custGeom>
              <a:avLst/>
              <a:gdLst/>
              <a:ahLst/>
              <a:cxnLst/>
              <a:rect l="l" t="t" r="r" b="b"/>
              <a:pathLst>
                <a:path w="1585" h="1129" extrusionOk="0">
                  <a:moveTo>
                    <a:pt x="0" y="1"/>
                  </a:moveTo>
                  <a:lnTo>
                    <a:pt x="0" y="1"/>
                  </a:lnTo>
                  <a:cubicBezTo>
                    <a:pt x="63" y="128"/>
                    <a:pt x="127" y="241"/>
                    <a:pt x="190" y="368"/>
                  </a:cubicBezTo>
                  <a:cubicBezTo>
                    <a:pt x="609" y="672"/>
                    <a:pt x="1040" y="939"/>
                    <a:pt x="1471" y="1128"/>
                  </a:cubicBezTo>
                  <a:cubicBezTo>
                    <a:pt x="1508" y="1078"/>
                    <a:pt x="1547" y="1027"/>
                    <a:pt x="1584" y="964"/>
                  </a:cubicBezTo>
                  <a:cubicBezTo>
                    <a:pt x="1293" y="837"/>
                    <a:pt x="1001" y="685"/>
                    <a:pt x="710" y="508"/>
                  </a:cubicBezTo>
                  <a:cubicBezTo>
                    <a:pt x="469" y="356"/>
                    <a:pt x="228" y="190"/>
                    <a:pt x="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708375" y="1153650"/>
              <a:ext cx="57400" cy="43750"/>
            </a:xfrm>
            <a:custGeom>
              <a:avLst/>
              <a:gdLst/>
              <a:ahLst/>
              <a:cxnLst/>
              <a:rect l="l" t="t" r="r" b="b"/>
              <a:pathLst>
                <a:path w="2296" h="1750" extrusionOk="0">
                  <a:moveTo>
                    <a:pt x="1" y="0"/>
                  </a:moveTo>
                  <a:cubicBezTo>
                    <a:pt x="1" y="139"/>
                    <a:pt x="26" y="291"/>
                    <a:pt x="65" y="456"/>
                  </a:cubicBezTo>
                  <a:cubicBezTo>
                    <a:pt x="673" y="1001"/>
                    <a:pt x="1332" y="1432"/>
                    <a:pt x="1991" y="1699"/>
                  </a:cubicBezTo>
                  <a:cubicBezTo>
                    <a:pt x="2029" y="1711"/>
                    <a:pt x="2080" y="1736"/>
                    <a:pt x="2130" y="1749"/>
                  </a:cubicBezTo>
                  <a:cubicBezTo>
                    <a:pt x="2181" y="1648"/>
                    <a:pt x="2245" y="1546"/>
                    <a:pt x="2296" y="1445"/>
                  </a:cubicBezTo>
                  <a:cubicBezTo>
                    <a:pt x="2245" y="1432"/>
                    <a:pt x="2194" y="1407"/>
                    <a:pt x="2143" y="1394"/>
                  </a:cubicBezTo>
                  <a:cubicBezTo>
                    <a:pt x="1814" y="1254"/>
                    <a:pt x="1471" y="1090"/>
                    <a:pt x="1142" y="887"/>
                  </a:cubicBezTo>
                  <a:cubicBezTo>
                    <a:pt x="749" y="634"/>
                    <a:pt x="369" y="342"/>
                    <a:pt x="1"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709025" y="1136825"/>
              <a:ext cx="63725" cy="44100"/>
            </a:xfrm>
            <a:custGeom>
              <a:avLst/>
              <a:gdLst/>
              <a:ahLst/>
              <a:cxnLst/>
              <a:rect l="l" t="t" r="r" b="b"/>
              <a:pathLst>
                <a:path w="2549" h="1764" extrusionOk="0">
                  <a:moveTo>
                    <a:pt x="13" y="1"/>
                  </a:moveTo>
                  <a:cubicBezTo>
                    <a:pt x="13" y="77"/>
                    <a:pt x="13" y="141"/>
                    <a:pt x="0" y="204"/>
                  </a:cubicBezTo>
                  <a:cubicBezTo>
                    <a:pt x="659" y="837"/>
                    <a:pt x="1408" y="1332"/>
                    <a:pt x="2143" y="1636"/>
                  </a:cubicBezTo>
                  <a:cubicBezTo>
                    <a:pt x="2244" y="1687"/>
                    <a:pt x="2346" y="1725"/>
                    <a:pt x="2459" y="1763"/>
                  </a:cubicBezTo>
                  <a:cubicBezTo>
                    <a:pt x="2485" y="1699"/>
                    <a:pt x="2523" y="1636"/>
                    <a:pt x="2548" y="1573"/>
                  </a:cubicBezTo>
                  <a:lnTo>
                    <a:pt x="2244" y="1459"/>
                  </a:lnTo>
                  <a:cubicBezTo>
                    <a:pt x="1901" y="1332"/>
                    <a:pt x="1572" y="1167"/>
                    <a:pt x="1242" y="952"/>
                  </a:cubicBezTo>
                  <a:cubicBezTo>
                    <a:pt x="811" y="698"/>
                    <a:pt x="406" y="369"/>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710275" y="1115925"/>
              <a:ext cx="69450" cy="50425"/>
            </a:xfrm>
            <a:custGeom>
              <a:avLst/>
              <a:gdLst/>
              <a:ahLst/>
              <a:cxnLst/>
              <a:rect l="l" t="t" r="r" b="b"/>
              <a:pathLst>
                <a:path w="2778" h="2017" extrusionOk="0">
                  <a:moveTo>
                    <a:pt x="14" y="0"/>
                  </a:moveTo>
                  <a:cubicBezTo>
                    <a:pt x="14" y="140"/>
                    <a:pt x="1" y="267"/>
                    <a:pt x="1" y="394"/>
                  </a:cubicBezTo>
                  <a:cubicBezTo>
                    <a:pt x="660" y="1027"/>
                    <a:pt x="1408" y="1534"/>
                    <a:pt x="2144" y="1839"/>
                  </a:cubicBezTo>
                  <a:cubicBezTo>
                    <a:pt x="2321" y="1915"/>
                    <a:pt x="2498" y="1965"/>
                    <a:pt x="2663" y="2016"/>
                  </a:cubicBezTo>
                  <a:cubicBezTo>
                    <a:pt x="2713" y="1889"/>
                    <a:pt x="2752" y="1763"/>
                    <a:pt x="2777" y="1686"/>
                  </a:cubicBezTo>
                  <a:cubicBezTo>
                    <a:pt x="2612" y="1648"/>
                    <a:pt x="2460" y="1597"/>
                    <a:pt x="2308" y="1534"/>
                  </a:cubicBezTo>
                  <a:cubicBezTo>
                    <a:pt x="1978" y="1408"/>
                    <a:pt x="1637" y="1230"/>
                    <a:pt x="1307" y="1027"/>
                  </a:cubicBezTo>
                  <a:cubicBezTo>
                    <a:pt x="851" y="748"/>
                    <a:pt x="420" y="394"/>
                    <a:pt x="1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711250" y="1099775"/>
              <a:ext cx="67200" cy="47550"/>
            </a:xfrm>
            <a:custGeom>
              <a:avLst/>
              <a:gdLst/>
              <a:ahLst/>
              <a:cxnLst/>
              <a:rect l="l" t="t" r="r" b="b"/>
              <a:pathLst>
                <a:path w="2688" h="1902" extrusionOk="0">
                  <a:moveTo>
                    <a:pt x="13" y="0"/>
                  </a:moveTo>
                  <a:cubicBezTo>
                    <a:pt x="13" y="76"/>
                    <a:pt x="13" y="139"/>
                    <a:pt x="0" y="215"/>
                  </a:cubicBezTo>
                  <a:cubicBezTo>
                    <a:pt x="685" y="887"/>
                    <a:pt x="1471" y="1420"/>
                    <a:pt x="2231" y="1736"/>
                  </a:cubicBezTo>
                  <a:cubicBezTo>
                    <a:pt x="2383" y="1800"/>
                    <a:pt x="2536" y="1863"/>
                    <a:pt x="2688" y="1902"/>
                  </a:cubicBezTo>
                  <a:cubicBezTo>
                    <a:pt x="2674" y="1838"/>
                    <a:pt x="2662" y="1762"/>
                    <a:pt x="2637" y="1673"/>
                  </a:cubicBezTo>
                  <a:cubicBezTo>
                    <a:pt x="2536" y="1635"/>
                    <a:pt x="2446" y="1609"/>
                    <a:pt x="2345" y="1572"/>
                  </a:cubicBezTo>
                  <a:cubicBezTo>
                    <a:pt x="2003" y="1432"/>
                    <a:pt x="1674" y="1268"/>
                    <a:pt x="1344" y="1065"/>
                  </a:cubicBezTo>
                  <a:cubicBezTo>
                    <a:pt x="874" y="773"/>
                    <a:pt x="431" y="406"/>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712175" y="1078850"/>
              <a:ext cx="63100" cy="51025"/>
            </a:xfrm>
            <a:custGeom>
              <a:avLst/>
              <a:gdLst/>
              <a:ahLst/>
              <a:cxnLst/>
              <a:rect l="l" t="t" r="r" b="b"/>
              <a:pathLst>
                <a:path w="2524" h="2041" extrusionOk="0">
                  <a:moveTo>
                    <a:pt x="26" y="1"/>
                  </a:moveTo>
                  <a:cubicBezTo>
                    <a:pt x="14" y="127"/>
                    <a:pt x="14" y="266"/>
                    <a:pt x="1" y="393"/>
                  </a:cubicBezTo>
                  <a:cubicBezTo>
                    <a:pt x="685" y="1077"/>
                    <a:pt x="1484" y="1623"/>
                    <a:pt x="2257" y="1939"/>
                  </a:cubicBezTo>
                  <a:cubicBezTo>
                    <a:pt x="2346" y="1978"/>
                    <a:pt x="2435" y="2015"/>
                    <a:pt x="2524" y="2041"/>
                  </a:cubicBezTo>
                  <a:cubicBezTo>
                    <a:pt x="2499" y="1914"/>
                    <a:pt x="2473" y="1787"/>
                    <a:pt x="2448" y="1648"/>
                  </a:cubicBezTo>
                  <a:cubicBezTo>
                    <a:pt x="2435" y="1648"/>
                    <a:pt x="2435" y="1648"/>
                    <a:pt x="2422" y="1635"/>
                  </a:cubicBezTo>
                  <a:cubicBezTo>
                    <a:pt x="2080" y="1508"/>
                    <a:pt x="1750" y="1344"/>
                    <a:pt x="1421" y="1128"/>
                  </a:cubicBezTo>
                  <a:cubicBezTo>
                    <a:pt x="927" y="824"/>
                    <a:pt x="457" y="444"/>
                    <a:pt x="2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713150" y="1062050"/>
              <a:ext cx="58325" cy="47550"/>
            </a:xfrm>
            <a:custGeom>
              <a:avLst/>
              <a:gdLst/>
              <a:ahLst/>
              <a:cxnLst/>
              <a:rect l="l" t="t" r="r" b="b"/>
              <a:pathLst>
                <a:path w="2333" h="1902" extrusionOk="0">
                  <a:moveTo>
                    <a:pt x="13" y="0"/>
                  </a:moveTo>
                  <a:cubicBezTo>
                    <a:pt x="13" y="76"/>
                    <a:pt x="13" y="152"/>
                    <a:pt x="0" y="216"/>
                  </a:cubicBezTo>
                  <a:cubicBezTo>
                    <a:pt x="697" y="951"/>
                    <a:pt x="1522" y="1547"/>
                    <a:pt x="2333" y="1902"/>
                  </a:cubicBezTo>
                  <a:cubicBezTo>
                    <a:pt x="2320" y="1826"/>
                    <a:pt x="2307" y="1749"/>
                    <a:pt x="2282" y="1661"/>
                  </a:cubicBezTo>
                  <a:cubicBezTo>
                    <a:pt x="2029" y="1547"/>
                    <a:pt x="1775" y="1420"/>
                    <a:pt x="1522" y="1256"/>
                  </a:cubicBezTo>
                  <a:cubicBezTo>
                    <a:pt x="989" y="926"/>
                    <a:pt x="482" y="495"/>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714075" y="1041125"/>
              <a:ext cx="53900" cy="50425"/>
            </a:xfrm>
            <a:custGeom>
              <a:avLst/>
              <a:gdLst/>
              <a:ahLst/>
              <a:cxnLst/>
              <a:rect l="l" t="t" r="r" b="b"/>
              <a:pathLst>
                <a:path w="2156" h="2017" extrusionOk="0">
                  <a:moveTo>
                    <a:pt x="26" y="1"/>
                  </a:moveTo>
                  <a:cubicBezTo>
                    <a:pt x="14" y="127"/>
                    <a:pt x="14" y="254"/>
                    <a:pt x="1" y="394"/>
                  </a:cubicBezTo>
                  <a:cubicBezTo>
                    <a:pt x="648" y="1079"/>
                    <a:pt x="1408" y="1648"/>
                    <a:pt x="2156" y="2017"/>
                  </a:cubicBezTo>
                  <a:lnTo>
                    <a:pt x="2080" y="1598"/>
                  </a:lnTo>
                  <a:cubicBezTo>
                    <a:pt x="1928" y="1522"/>
                    <a:pt x="1763" y="1433"/>
                    <a:pt x="1611" y="1332"/>
                  </a:cubicBezTo>
                  <a:cubicBezTo>
                    <a:pt x="1040" y="977"/>
                    <a:pt x="496" y="521"/>
                    <a:pt x="2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715050" y="1024650"/>
              <a:ext cx="48825" cy="44400"/>
            </a:xfrm>
            <a:custGeom>
              <a:avLst/>
              <a:gdLst/>
              <a:ahLst/>
              <a:cxnLst/>
              <a:rect l="l" t="t" r="r" b="b"/>
              <a:pathLst>
                <a:path w="1953" h="1776" extrusionOk="0">
                  <a:moveTo>
                    <a:pt x="13" y="0"/>
                  </a:moveTo>
                  <a:cubicBezTo>
                    <a:pt x="13" y="64"/>
                    <a:pt x="13" y="140"/>
                    <a:pt x="0" y="216"/>
                  </a:cubicBezTo>
                  <a:cubicBezTo>
                    <a:pt x="584" y="862"/>
                    <a:pt x="1268" y="1395"/>
                    <a:pt x="1953" y="1775"/>
                  </a:cubicBezTo>
                  <a:cubicBezTo>
                    <a:pt x="1939" y="1699"/>
                    <a:pt x="1927" y="1623"/>
                    <a:pt x="1914" y="1535"/>
                  </a:cubicBezTo>
                  <a:cubicBezTo>
                    <a:pt x="1813" y="1484"/>
                    <a:pt x="1724" y="1433"/>
                    <a:pt x="1635" y="1383"/>
                  </a:cubicBezTo>
                  <a:cubicBezTo>
                    <a:pt x="1052" y="1015"/>
                    <a:pt x="507" y="546"/>
                    <a:pt x="13"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715975" y="1003100"/>
              <a:ext cx="44400" cy="47250"/>
            </a:xfrm>
            <a:custGeom>
              <a:avLst/>
              <a:gdLst/>
              <a:ahLst/>
              <a:cxnLst/>
              <a:rect l="l" t="t" r="r" b="b"/>
              <a:pathLst>
                <a:path w="1776" h="1890" extrusionOk="0">
                  <a:moveTo>
                    <a:pt x="14" y="0"/>
                  </a:moveTo>
                  <a:cubicBezTo>
                    <a:pt x="14" y="140"/>
                    <a:pt x="1" y="267"/>
                    <a:pt x="1" y="406"/>
                  </a:cubicBezTo>
                  <a:cubicBezTo>
                    <a:pt x="521" y="1002"/>
                    <a:pt x="1142" y="1509"/>
                    <a:pt x="1776" y="1890"/>
                  </a:cubicBezTo>
                  <a:cubicBezTo>
                    <a:pt x="1750" y="1750"/>
                    <a:pt x="1725" y="1598"/>
                    <a:pt x="1687" y="1459"/>
                  </a:cubicBezTo>
                  <a:cubicBezTo>
                    <a:pt x="1091" y="1078"/>
                    <a:pt x="521" y="584"/>
                    <a:pt x="1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716950" y="985675"/>
              <a:ext cx="38675" cy="40600"/>
            </a:xfrm>
            <a:custGeom>
              <a:avLst/>
              <a:gdLst/>
              <a:ahLst/>
              <a:cxnLst/>
              <a:rect l="l" t="t" r="r" b="b"/>
              <a:pathLst>
                <a:path w="1547" h="1624" extrusionOk="0">
                  <a:moveTo>
                    <a:pt x="13" y="1"/>
                  </a:moveTo>
                  <a:cubicBezTo>
                    <a:pt x="1" y="77"/>
                    <a:pt x="1" y="140"/>
                    <a:pt x="1" y="229"/>
                  </a:cubicBezTo>
                  <a:cubicBezTo>
                    <a:pt x="457" y="761"/>
                    <a:pt x="989" y="1243"/>
                    <a:pt x="1547" y="1623"/>
                  </a:cubicBezTo>
                  <a:cubicBezTo>
                    <a:pt x="1534" y="1534"/>
                    <a:pt x="1522" y="1458"/>
                    <a:pt x="1496" y="1370"/>
                  </a:cubicBezTo>
                  <a:cubicBezTo>
                    <a:pt x="964" y="1002"/>
                    <a:pt x="457" y="533"/>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717575" y="963800"/>
              <a:ext cx="34250" cy="42825"/>
            </a:xfrm>
            <a:custGeom>
              <a:avLst/>
              <a:gdLst/>
              <a:ahLst/>
              <a:cxnLst/>
              <a:rect l="l" t="t" r="r" b="b"/>
              <a:pathLst>
                <a:path w="1370" h="1713" extrusionOk="0">
                  <a:moveTo>
                    <a:pt x="13" y="1"/>
                  </a:moveTo>
                  <a:cubicBezTo>
                    <a:pt x="13" y="90"/>
                    <a:pt x="13" y="229"/>
                    <a:pt x="1" y="420"/>
                  </a:cubicBezTo>
                  <a:cubicBezTo>
                    <a:pt x="406" y="913"/>
                    <a:pt x="875" y="1344"/>
                    <a:pt x="1370" y="1712"/>
                  </a:cubicBezTo>
                  <a:cubicBezTo>
                    <a:pt x="1345" y="1547"/>
                    <a:pt x="1306" y="1395"/>
                    <a:pt x="1281" y="1256"/>
                  </a:cubicBezTo>
                  <a:cubicBezTo>
                    <a:pt x="850" y="913"/>
                    <a:pt x="457" y="533"/>
                    <a:pt x="89" y="102"/>
                  </a:cubicBezTo>
                  <a:cubicBezTo>
                    <a:pt x="64" y="77"/>
                    <a:pt x="38" y="39"/>
                    <a:pt x="13"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717575" y="947025"/>
              <a:ext cx="29200" cy="34550"/>
            </a:xfrm>
            <a:custGeom>
              <a:avLst/>
              <a:gdLst/>
              <a:ahLst/>
              <a:cxnLst/>
              <a:rect l="l" t="t" r="r" b="b"/>
              <a:pathLst>
                <a:path w="1168" h="1382" extrusionOk="0">
                  <a:moveTo>
                    <a:pt x="38" y="0"/>
                  </a:moveTo>
                  <a:cubicBezTo>
                    <a:pt x="26" y="63"/>
                    <a:pt x="13" y="127"/>
                    <a:pt x="1" y="203"/>
                  </a:cubicBezTo>
                  <a:cubicBezTo>
                    <a:pt x="356" y="634"/>
                    <a:pt x="748" y="1040"/>
                    <a:pt x="1167" y="1382"/>
                  </a:cubicBezTo>
                  <a:cubicBezTo>
                    <a:pt x="1142" y="1280"/>
                    <a:pt x="1129" y="1192"/>
                    <a:pt x="1103" y="1116"/>
                  </a:cubicBezTo>
                  <a:cubicBezTo>
                    <a:pt x="774" y="824"/>
                    <a:pt x="457" y="507"/>
                    <a:pt x="165" y="165"/>
                  </a:cubicBezTo>
                  <a:cubicBezTo>
                    <a:pt x="114" y="114"/>
                    <a:pt x="77" y="51"/>
                    <a:pt x="38"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729925" y="944150"/>
              <a:ext cx="11775" cy="15875"/>
            </a:xfrm>
            <a:custGeom>
              <a:avLst/>
              <a:gdLst/>
              <a:ahLst/>
              <a:cxnLst/>
              <a:rect l="l" t="t" r="r" b="b"/>
              <a:pathLst>
                <a:path w="471" h="635" extrusionOk="0">
                  <a:moveTo>
                    <a:pt x="229" y="1"/>
                  </a:moveTo>
                  <a:cubicBezTo>
                    <a:pt x="166" y="65"/>
                    <a:pt x="90" y="141"/>
                    <a:pt x="1" y="178"/>
                  </a:cubicBezTo>
                  <a:cubicBezTo>
                    <a:pt x="153" y="330"/>
                    <a:pt x="305" y="482"/>
                    <a:pt x="470" y="635"/>
                  </a:cubicBezTo>
                  <a:cubicBezTo>
                    <a:pt x="381" y="344"/>
                    <a:pt x="318" y="141"/>
                    <a:pt x="242" y="14"/>
                  </a:cubicBezTo>
                  <a:lnTo>
                    <a:pt x="229"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707125" y="918200"/>
              <a:ext cx="35500" cy="26950"/>
            </a:xfrm>
            <a:custGeom>
              <a:avLst/>
              <a:gdLst/>
              <a:ahLst/>
              <a:cxnLst/>
              <a:rect l="l" t="t" r="r" b="b"/>
              <a:pathLst>
                <a:path w="1420" h="1078" extrusionOk="0">
                  <a:moveTo>
                    <a:pt x="728" y="0"/>
                  </a:moveTo>
                  <a:cubicBezTo>
                    <a:pt x="697" y="0"/>
                    <a:pt x="666" y="4"/>
                    <a:pt x="634" y="13"/>
                  </a:cubicBezTo>
                  <a:cubicBezTo>
                    <a:pt x="495" y="50"/>
                    <a:pt x="394" y="177"/>
                    <a:pt x="304" y="291"/>
                  </a:cubicBezTo>
                  <a:cubicBezTo>
                    <a:pt x="0" y="659"/>
                    <a:pt x="191" y="836"/>
                    <a:pt x="470" y="1077"/>
                  </a:cubicBezTo>
                  <a:cubicBezTo>
                    <a:pt x="507" y="976"/>
                    <a:pt x="558" y="912"/>
                    <a:pt x="609" y="875"/>
                  </a:cubicBezTo>
                  <a:cubicBezTo>
                    <a:pt x="672" y="836"/>
                    <a:pt x="748" y="811"/>
                    <a:pt x="824" y="811"/>
                  </a:cubicBezTo>
                  <a:cubicBezTo>
                    <a:pt x="862" y="811"/>
                    <a:pt x="901" y="811"/>
                    <a:pt x="951" y="824"/>
                  </a:cubicBezTo>
                  <a:cubicBezTo>
                    <a:pt x="1014" y="849"/>
                    <a:pt x="1078" y="900"/>
                    <a:pt x="1141" y="1027"/>
                  </a:cubicBezTo>
                  <a:cubicBezTo>
                    <a:pt x="1166" y="1013"/>
                    <a:pt x="1179" y="988"/>
                    <a:pt x="1205" y="963"/>
                  </a:cubicBezTo>
                  <a:cubicBezTo>
                    <a:pt x="1306" y="849"/>
                    <a:pt x="1420" y="709"/>
                    <a:pt x="1408" y="557"/>
                  </a:cubicBezTo>
                  <a:cubicBezTo>
                    <a:pt x="1394" y="393"/>
                    <a:pt x="1268" y="291"/>
                    <a:pt x="1154" y="202"/>
                  </a:cubicBezTo>
                  <a:cubicBezTo>
                    <a:pt x="1027" y="97"/>
                    <a:pt x="883" y="0"/>
                    <a:pt x="728"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5718850" y="940050"/>
              <a:ext cx="11100" cy="9200"/>
            </a:xfrm>
            <a:custGeom>
              <a:avLst/>
              <a:gdLst/>
              <a:ahLst/>
              <a:cxnLst/>
              <a:rect l="l" t="t" r="r" b="b"/>
              <a:pathLst>
                <a:path w="444" h="368" extrusionOk="0">
                  <a:moveTo>
                    <a:pt x="140" y="1"/>
                  </a:moveTo>
                  <a:cubicBezTo>
                    <a:pt x="89" y="38"/>
                    <a:pt x="38" y="102"/>
                    <a:pt x="1" y="203"/>
                  </a:cubicBezTo>
                  <a:cubicBezTo>
                    <a:pt x="26" y="215"/>
                    <a:pt x="38" y="229"/>
                    <a:pt x="51" y="241"/>
                  </a:cubicBezTo>
                  <a:cubicBezTo>
                    <a:pt x="127" y="305"/>
                    <a:pt x="216" y="368"/>
                    <a:pt x="317" y="368"/>
                  </a:cubicBezTo>
                  <a:cubicBezTo>
                    <a:pt x="355" y="368"/>
                    <a:pt x="406" y="355"/>
                    <a:pt x="444" y="342"/>
                  </a:cubicBezTo>
                  <a:lnTo>
                    <a:pt x="140" y="1"/>
                  </a:ln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5730900" y="938775"/>
              <a:ext cx="4750" cy="5400"/>
            </a:xfrm>
            <a:custGeom>
              <a:avLst/>
              <a:gdLst/>
              <a:ahLst/>
              <a:cxnLst/>
              <a:rect l="l" t="t" r="r" b="b"/>
              <a:pathLst>
                <a:path w="190" h="216" extrusionOk="0">
                  <a:moveTo>
                    <a:pt x="0" y="1"/>
                  </a:moveTo>
                  <a:cubicBezTo>
                    <a:pt x="63" y="77"/>
                    <a:pt x="127" y="140"/>
                    <a:pt x="190" y="216"/>
                  </a:cubicBezTo>
                  <a:lnTo>
                    <a:pt x="190" y="204"/>
                  </a:lnTo>
                  <a:cubicBezTo>
                    <a:pt x="127" y="77"/>
                    <a:pt x="63" y="26"/>
                    <a:pt x="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5722325" y="938450"/>
              <a:ext cx="13325" cy="10175"/>
            </a:xfrm>
            <a:custGeom>
              <a:avLst/>
              <a:gdLst/>
              <a:ahLst/>
              <a:cxnLst/>
              <a:rect l="l" t="t" r="r" b="b"/>
              <a:pathLst>
                <a:path w="533" h="407" extrusionOk="0">
                  <a:moveTo>
                    <a:pt x="216" y="1"/>
                  </a:moveTo>
                  <a:cubicBezTo>
                    <a:pt x="140" y="1"/>
                    <a:pt x="64" y="26"/>
                    <a:pt x="1" y="65"/>
                  </a:cubicBezTo>
                  <a:lnTo>
                    <a:pt x="305" y="406"/>
                  </a:lnTo>
                  <a:cubicBezTo>
                    <a:pt x="394" y="369"/>
                    <a:pt x="470" y="293"/>
                    <a:pt x="533" y="229"/>
                  </a:cubicBezTo>
                  <a:cubicBezTo>
                    <a:pt x="470" y="153"/>
                    <a:pt x="406" y="90"/>
                    <a:pt x="343" y="14"/>
                  </a:cubicBezTo>
                  <a:cubicBezTo>
                    <a:pt x="293" y="1"/>
                    <a:pt x="254" y="1"/>
                    <a:pt x="216"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641825" y="1017975"/>
              <a:ext cx="56125" cy="63775"/>
            </a:xfrm>
            <a:custGeom>
              <a:avLst/>
              <a:gdLst/>
              <a:ahLst/>
              <a:cxnLst/>
              <a:rect l="l" t="t" r="r" b="b"/>
              <a:pathLst>
                <a:path w="2245" h="2551" extrusionOk="0">
                  <a:moveTo>
                    <a:pt x="2062" y="0"/>
                  </a:moveTo>
                  <a:cubicBezTo>
                    <a:pt x="2056" y="0"/>
                    <a:pt x="2049" y="1"/>
                    <a:pt x="2042" y="2"/>
                  </a:cubicBezTo>
                  <a:lnTo>
                    <a:pt x="153" y="179"/>
                  </a:lnTo>
                  <a:cubicBezTo>
                    <a:pt x="65" y="179"/>
                    <a:pt x="1" y="255"/>
                    <a:pt x="1" y="331"/>
                  </a:cubicBezTo>
                  <a:lnTo>
                    <a:pt x="52" y="1966"/>
                  </a:lnTo>
                  <a:cubicBezTo>
                    <a:pt x="64" y="2305"/>
                    <a:pt x="342" y="2551"/>
                    <a:pt x="675" y="2551"/>
                  </a:cubicBezTo>
                  <a:cubicBezTo>
                    <a:pt x="691" y="2551"/>
                    <a:pt x="708" y="2550"/>
                    <a:pt x="724" y="2549"/>
                  </a:cubicBezTo>
                  <a:lnTo>
                    <a:pt x="1598" y="2461"/>
                  </a:lnTo>
                  <a:cubicBezTo>
                    <a:pt x="1966" y="2436"/>
                    <a:pt x="2245" y="2118"/>
                    <a:pt x="2232" y="1763"/>
                  </a:cubicBezTo>
                  <a:lnTo>
                    <a:pt x="2194" y="129"/>
                  </a:lnTo>
                  <a:cubicBezTo>
                    <a:pt x="2182" y="59"/>
                    <a:pt x="2129" y="0"/>
                    <a:pt x="2062"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641825" y="1022125"/>
              <a:ext cx="56125" cy="59625"/>
            </a:xfrm>
            <a:custGeom>
              <a:avLst/>
              <a:gdLst/>
              <a:ahLst/>
              <a:cxnLst/>
              <a:rect l="l" t="t" r="r" b="b"/>
              <a:pathLst>
                <a:path w="2245" h="2385" extrusionOk="0">
                  <a:moveTo>
                    <a:pt x="242" y="0"/>
                  </a:moveTo>
                  <a:lnTo>
                    <a:pt x="153" y="13"/>
                  </a:lnTo>
                  <a:cubicBezTo>
                    <a:pt x="65" y="13"/>
                    <a:pt x="1" y="89"/>
                    <a:pt x="1" y="165"/>
                  </a:cubicBezTo>
                  <a:lnTo>
                    <a:pt x="52" y="1800"/>
                  </a:lnTo>
                  <a:cubicBezTo>
                    <a:pt x="64" y="2139"/>
                    <a:pt x="342" y="2385"/>
                    <a:pt x="675" y="2385"/>
                  </a:cubicBezTo>
                  <a:cubicBezTo>
                    <a:pt x="691" y="2385"/>
                    <a:pt x="708" y="2384"/>
                    <a:pt x="724" y="2383"/>
                  </a:cubicBezTo>
                  <a:lnTo>
                    <a:pt x="1598" y="2295"/>
                  </a:lnTo>
                  <a:cubicBezTo>
                    <a:pt x="1966" y="2270"/>
                    <a:pt x="2245" y="1952"/>
                    <a:pt x="2232" y="1597"/>
                  </a:cubicBezTo>
                  <a:lnTo>
                    <a:pt x="2220" y="1090"/>
                  </a:lnTo>
                  <a:cubicBezTo>
                    <a:pt x="2104" y="1626"/>
                    <a:pt x="1850" y="1944"/>
                    <a:pt x="1485" y="1944"/>
                  </a:cubicBezTo>
                  <a:cubicBezTo>
                    <a:pt x="1409" y="1944"/>
                    <a:pt x="1328" y="1930"/>
                    <a:pt x="1243" y="1901"/>
                  </a:cubicBezTo>
                  <a:cubicBezTo>
                    <a:pt x="584" y="1673"/>
                    <a:pt x="242" y="748"/>
                    <a:pt x="242"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638025" y="1012600"/>
              <a:ext cx="62150" cy="16850"/>
            </a:xfrm>
            <a:custGeom>
              <a:avLst/>
              <a:gdLst/>
              <a:ahLst/>
              <a:cxnLst/>
              <a:rect l="l" t="t" r="r" b="b"/>
              <a:pathLst>
                <a:path w="2486" h="674" extrusionOk="0">
                  <a:moveTo>
                    <a:pt x="2448" y="1"/>
                  </a:moveTo>
                  <a:cubicBezTo>
                    <a:pt x="2448" y="1"/>
                    <a:pt x="2017" y="115"/>
                    <a:pt x="1231" y="166"/>
                  </a:cubicBezTo>
                  <a:cubicBezTo>
                    <a:pt x="445" y="217"/>
                    <a:pt x="1" y="217"/>
                    <a:pt x="1" y="217"/>
                  </a:cubicBezTo>
                  <a:lnTo>
                    <a:pt x="26" y="673"/>
                  </a:lnTo>
                  <a:cubicBezTo>
                    <a:pt x="26" y="673"/>
                    <a:pt x="1966" y="572"/>
                    <a:pt x="2485" y="445"/>
                  </a:cubicBezTo>
                  <a:lnTo>
                    <a:pt x="2448" y="1"/>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8950" y="1223650"/>
              <a:ext cx="60225" cy="72175"/>
            </a:xfrm>
            <a:custGeom>
              <a:avLst/>
              <a:gdLst/>
              <a:ahLst/>
              <a:cxnLst/>
              <a:rect l="l" t="t" r="r" b="b"/>
              <a:pathLst>
                <a:path w="2409" h="2887" extrusionOk="0">
                  <a:moveTo>
                    <a:pt x="1650" y="0"/>
                  </a:moveTo>
                  <a:cubicBezTo>
                    <a:pt x="1300" y="0"/>
                    <a:pt x="950" y="125"/>
                    <a:pt x="660" y="330"/>
                  </a:cubicBezTo>
                  <a:cubicBezTo>
                    <a:pt x="394" y="533"/>
                    <a:pt x="229" y="837"/>
                    <a:pt x="102" y="1142"/>
                  </a:cubicBezTo>
                  <a:cubicBezTo>
                    <a:pt x="26" y="1332"/>
                    <a:pt x="0" y="1547"/>
                    <a:pt x="39" y="1750"/>
                  </a:cubicBezTo>
                  <a:cubicBezTo>
                    <a:pt x="77" y="1953"/>
                    <a:pt x="203" y="2130"/>
                    <a:pt x="330" y="2283"/>
                  </a:cubicBezTo>
                  <a:cubicBezTo>
                    <a:pt x="445" y="2448"/>
                    <a:pt x="584" y="2587"/>
                    <a:pt x="749" y="2688"/>
                  </a:cubicBezTo>
                  <a:cubicBezTo>
                    <a:pt x="1008" y="2855"/>
                    <a:pt x="1322" y="2886"/>
                    <a:pt x="1636" y="2886"/>
                  </a:cubicBezTo>
                  <a:cubicBezTo>
                    <a:pt x="1751" y="2886"/>
                    <a:pt x="1866" y="2882"/>
                    <a:pt x="1978" y="2879"/>
                  </a:cubicBezTo>
                  <a:cubicBezTo>
                    <a:pt x="2016" y="2866"/>
                    <a:pt x="2042" y="2866"/>
                    <a:pt x="2054" y="2840"/>
                  </a:cubicBezTo>
                  <a:cubicBezTo>
                    <a:pt x="2074" y="2820"/>
                    <a:pt x="2071" y="2793"/>
                    <a:pt x="2056" y="2770"/>
                  </a:cubicBezTo>
                  <a:lnTo>
                    <a:pt x="2056" y="2770"/>
                  </a:lnTo>
                  <a:cubicBezTo>
                    <a:pt x="2087" y="2781"/>
                    <a:pt x="2120" y="2790"/>
                    <a:pt x="2155" y="2790"/>
                  </a:cubicBezTo>
                  <a:cubicBezTo>
                    <a:pt x="2231" y="2790"/>
                    <a:pt x="2307" y="2752"/>
                    <a:pt x="2321" y="2676"/>
                  </a:cubicBezTo>
                  <a:cubicBezTo>
                    <a:pt x="2333" y="2575"/>
                    <a:pt x="2231" y="2511"/>
                    <a:pt x="2143" y="2448"/>
                  </a:cubicBezTo>
                  <a:cubicBezTo>
                    <a:pt x="1864" y="2270"/>
                    <a:pt x="1674" y="1941"/>
                    <a:pt x="1648" y="1611"/>
                  </a:cubicBezTo>
                  <a:cubicBezTo>
                    <a:pt x="1648" y="1535"/>
                    <a:pt x="1662" y="1446"/>
                    <a:pt x="1738" y="1434"/>
                  </a:cubicBezTo>
                  <a:cubicBezTo>
                    <a:pt x="1742" y="1433"/>
                    <a:pt x="1746" y="1432"/>
                    <a:pt x="1750" y="1432"/>
                  </a:cubicBezTo>
                  <a:cubicBezTo>
                    <a:pt x="1807" y="1432"/>
                    <a:pt x="1853" y="1514"/>
                    <a:pt x="1876" y="1573"/>
                  </a:cubicBezTo>
                  <a:cubicBezTo>
                    <a:pt x="1953" y="1814"/>
                    <a:pt x="2042" y="2054"/>
                    <a:pt x="2118" y="2296"/>
                  </a:cubicBezTo>
                  <a:cubicBezTo>
                    <a:pt x="2143" y="2346"/>
                    <a:pt x="2155" y="2397"/>
                    <a:pt x="2194" y="2435"/>
                  </a:cubicBezTo>
                  <a:cubicBezTo>
                    <a:pt x="2212" y="2462"/>
                    <a:pt x="2250" y="2483"/>
                    <a:pt x="2289" y="2483"/>
                  </a:cubicBezTo>
                  <a:cubicBezTo>
                    <a:pt x="2304" y="2483"/>
                    <a:pt x="2319" y="2480"/>
                    <a:pt x="2333" y="2473"/>
                  </a:cubicBezTo>
                  <a:cubicBezTo>
                    <a:pt x="2397" y="2448"/>
                    <a:pt x="2409" y="2359"/>
                    <a:pt x="2409" y="2283"/>
                  </a:cubicBezTo>
                  <a:cubicBezTo>
                    <a:pt x="2397" y="1586"/>
                    <a:pt x="2257" y="888"/>
                    <a:pt x="2003" y="229"/>
                  </a:cubicBezTo>
                  <a:cubicBezTo>
                    <a:pt x="1978" y="166"/>
                    <a:pt x="1940" y="90"/>
                    <a:pt x="1876" y="52"/>
                  </a:cubicBezTo>
                  <a:cubicBezTo>
                    <a:pt x="1826" y="14"/>
                    <a:pt x="1763" y="1"/>
                    <a:pt x="1699" y="1"/>
                  </a:cubicBezTo>
                  <a:cubicBezTo>
                    <a:pt x="1683" y="0"/>
                    <a:pt x="1667" y="0"/>
                    <a:pt x="1650"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468175" y="1217025"/>
              <a:ext cx="68175" cy="90375"/>
            </a:xfrm>
            <a:custGeom>
              <a:avLst/>
              <a:gdLst/>
              <a:ahLst/>
              <a:cxnLst/>
              <a:rect l="l" t="t" r="r" b="b"/>
              <a:pathLst>
                <a:path w="2727" h="3615" extrusionOk="0">
                  <a:moveTo>
                    <a:pt x="1522" y="2269"/>
                  </a:moveTo>
                  <a:cubicBezTo>
                    <a:pt x="1526" y="2276"/>
                    <a:pt x="1531" y="2282"/>
                    <a:pt x="1535" y="2289"/>
                  </a:cubicBezTo>
                  <a:lnTo>
                    <a:pt x="1535" y="2289"/>
                  </a:lnTo>
                  <a:cubicBezTo>
                    <a:pt x="1531" y="2282"/>
                    <a:pt x="1526" y="2275"/>
                    <a:pt x="1522" y="2269"/>
                  </a:cubicBezTo>
                  <a:close/>
                  <a:moveTo>
                    <a:pt x="1623" y="0"/>
                  </a:moveTo>
                  <a:cubicBezTo>
                    <a:pt x="1065" y="51"/>
                    <a:pt x="546" y="380"/>
                    <a:pt x="279" y="862"/>
                  </a:cubicBezTo>
                  <a:cubicBezTo>
                    <a:pt x="14" y="1356"/>
                    <a:pt x="0" y="1978"/>
                    <a:pt x="267" y="2459"/>
                  </a:cubicBezTo>
                  <a:cubicBezTo>
                    <a:pt x="508" y="2916"/>
                    <a:pt x="952" y="3245"/>
                    <a:pt x="1408" y="3448"/>
                  </a:cubicBezTo>
                  <a:cubicBezTo>
                    <a:pt x="1585" y="3536"/>
                    <a:pt x="1763" y="3600"/>
                    <a:pt x="1966" y="3612"/>
                  </a:cubicBezTo>
                  <a:cubicBezTo>
                    <a:pt x="1989" y="3614"/>
                    <a:pt x="2012" y="3615"/>
                    <a:pt x="2035" y="3615"/>
                  </a:cubicBezTo>
                  <a:cubicBezTo>
                    <a:pt x="2201" y="3615"/>
                    <a:pt x="2365" y="3571"/>
                    <a:pt x="2498" y="3460"/>
                  </a:cubicBezTo>
                  <a:cubicBezTo>
                    <a:pt x="2561" y="3409"/>
                    <a:pt x="2612" y="3359"/>
                    <a:pt x="2650" y="3283"/>
                  </a:cubicBezTo>
                  <a:cubicBezTo>
                    <a:pt x="2688" y="3207"/>
                    <a:pt x="2726" y="3169"/>
                    <a:pt x="2662" y="3105"/>
                  </a:cubicBezTo>
                  <a:cubicBezTo>
                    <a:pt x="2549" y="3017"/>
                    <a:pt x="2358" y="2979"/>
                    <a:pt x="2231" y="2890"/>
                  </a:cubicBezTo>
                  <a:cubicBezTo>
                    <a:pt x="1973" y="2742"/>
                    <a:pt x="1702" y="2534"/>
                    <a:pt x="1535" y="2289"/>
                  </a:cubicBezTo>
                  <a:lnTo>
                    <a:pt x="1535" y="2289"/>
                  </a:lnTo>
                  <a:cubicBezTo>
                    <a:pt x="1683" y="2510"/>
                    <a:pt x="1830" y="2732"/>
                    <a:pt x="1978" y="2966"/>
                  </a:cubicBezTo>
                  <a:cubicBezTo>
                    <a:pt x="1965" y="2967"/>
                    <a:pt x="1953" y="2968"/>
                    <a:pt x="1940" y="2968"/>
                  </a:cubicBezTo>
                  <a:cubicBezTo>
                    <a:pt x="1776" y="2968"/>
                    <a:pt x="1612" y="2894"/>
                    <a:pt x="1471" y="2789"/>
                  </a:cubicBezTo>
                  <a:cubicBezTo>
                    <a:pt x="1319" y="2674"/>
                    <a:pt x="1205" y="2535"/>
                    <a:pt x="1091" y="2395"/>
                  </a:cubicBezTo>
                  <a:lnTo>
                    <a:pt x="1091" y="2395"/>
                  </a:lnTo>
                  <a:cubicBezTo>
                    <a:pt x="1155" y="2522"/>
                    <a:pt x="1231" y="2662"/>
                    <a:pt x="1293" y="2801"/>
                  </a:cubicBezTo>
                  <a:cubicBezTo>
                    <a:pt x="964" y="2624"/>
                    <a:pt x="786" y="2269"/>
                    <a:pt x="660" y="1914"/>
                  </a:cubicBezTo>
                  <a:cubicBezTo>
                    <a:pt x="609" y="1812"/>
                    <a:pt x="584" y="1686"/>
                    <a:pt x="647" y="1597"/>
                  </a:cubicBezTo>
                  <a:cubicBezTo>
                    <a:pt x="698" y="1547"/>
                    <a:pt x="774" y="1533"/>
                    <a:pt x="825" y="1496"/>
                  </a:cubicBezTo>
                  <a:cubicBezTo>
                    <a:pt x="926" y="1445"/>
                    <a:pt x="989" y="1369"/>
                    <a:pt x="1053" y="1280"/>
                  </a:cubicBezTo>
                  <a:cubicBezTo>
                    <a:pt x="1293" y="976"/>
                    <a:pt x="1535" y="672"/>
                    <a:pt x="1788" y="367"/>
                  </a:cubicBezTo>
                  <a:cubicBezTo>
                    <a:pt x="1851" y="279"/>
                    <a:pt x="1915" y="164"/>
                    <a:pt x="1864" y="76"/>
                  </a:cubicBezTo>
                  <a:cubicBezTo>
                    <a:pt x="1814" y="12"/>
                    <a:pt x="1712" y="0"/>
                    <a:pt x="1623"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398450" y="906875"/>
              <a:ext cx="238025" cy="337200"/>
            </a:xfrm>
            <a:custGeom>
              <a:avLst/>
              <a:gdLst/>
              <a:ahLst/>
              <a:cxnLst/>
              <a:rect l="l" t="t" r="r" b="b"/>
              <a:pathLst>
                <a:path w="9521" h="13488" extrusionOk="0">
                  <a:moveTo>
                    <a:pt x="7311" y="1"/>
                  </a:moveTo>
                  <a:cubicBezTo>
                    <a:pt x="7040" y="1"/>
                    <a:pt x="6748" y="91"/>
                    <a:pt x="6339" y="440"/>
                  </a:cubicBezTo>
                  <a:cubicBezTo>
                    <a:pt x="5845" y="1023"/>
                    <a:pt x="394" y="5789"/>
                    <a:pt x="293" y="6283"/>
                  </a:cubicBezTo>
                  <a:cubicBezTo>
                    <a:pt x="1" y="7779"/>
                    <a:pt x="2663" y="13078"/>
                    <a:pt x="2727" y="13407"/>
                  </a:cubicBezTo>
                  <a:cubicBezTo>
                    <a:pt x="2738" y="13463"/>
                    <a:pt x="2814" y="13487"/>
                    <a:pt x="2934" y="13487"/>
                  </a:cubicBezTo>
                  <a:cubicBezTo>
                    <a:pt x="3497" y="13487"/>
                    <a:pt x="5014" y="12951"/>
                    <a:pt x="5223" y="12596"/>
                  </a:cubicBezTo>
                  <a:cubicBezTo>
                    <a:pt x="4932" y="12241"/>
                    <a:pt x="3665" y="7158"/>
                    <a:pt x="3741" y="7018"/>
                  </a:cubicBezTo>
                  <a:cubicBezTo>
                    <a:pt x="3817" y="6880"/>
                    <a:pt x="7327" y="4826"/>
                    <a:pt x="8608" y="3216"/>
                  </a:cubicBezTo>
                  <a:cubicBezTo>
                    <a:pt x="9521" y="2063"/>
                    <a:pt x="9065" y="288"/>
                    <a:pt x="7860" y="72"/>
                  </a:cubicBezTo>
                  <a:cubicBezTo>
                    <a:pt x="7666" y="42"/>
                    <a:pt x="7493" y="1"/>
                    <a:pt x="731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5386113" y="908838"/>
              <a:ext cx="182225" cy="346375"/>
            </a:xfrm>
            <a:custGeom>
              <a:avLst/>
              <a:gdLst/>
              <a:ahLst/>
              <a:cxnLst/>
              <a:rect l="l" t="t" r="r" b="b"/>
              <a:pathLst>
                <a:path w="7289" h="13855" extrusionOk="0">
                  <a:moveTo>
                    <a:pt x="7289" y="0"/>
                  </a:moveTo>
                  <a:lnTo>
                    <a:pt x="7289" y="0"/>
                  </a:lnTo>
                  <a:cubicBezTo>
                    <a:pt x="5641" y="443"/>
                    <a:pt x="4322" y="1635"/>
                    <a:pt x="3055" y="2776"/>
                  </a:cubicBezTo>
                  <a:cubicBezTo>
                    <a:pt x="1939" y="3803"/>
                    <a:pt x="773" y="4893"/>
                    <a:pt x="342" y="6350"/>
                  </a:cubicBezTo>
                  <a:cubicBezTo>
                    <a:pt x="1" y="7479"/>
                    <a:pt x="153" y="8708"/>
                    <a:pt x="545" y="9811"/>
                  </a:cubicBezTo>
                  <a:cubicBezTo>
                    <a:pt x="939" y="10914"/>
                    <a:pt x="1572" y="11915"/>
                    <a:pt x="2206" y="12904"/>
                  </a:cubicBezTo>
                  <a:cubicBezTo>
                    <a:pt x="2446" y="13271"/>
                    <a:pt x="2725" y="13665"/>
                    <a:pt x="3131" y="13817"/>
                  </a:cubicBezTo>
                  <a:cubicBezTo>
                    <a:pt x="3210" y="13842"/>
                    <a:pt x="3300" y="13855"/>
                    <a:pt x="3392" y="13855"/>
                  </a:cubicBezTo>
                  <a:cubicBezTo>
                    <a:pt x="3622" y="13855"/>
                    <a:pt x="3866" y="13774"/>
                    <a:pt x="3993" y="13601"/>
                  </a:cubicBezTo>
                  <a:cubicBezTo>
                    <a:pt x="4246" y="13271"/>
                    <a:pt x="3981" y="12840"/>
                    <a:pt x="3841" y="12499"/>
                  </a:cubicBezTo>
                  <a:cubicBezTo>
                    <a:pt x="3511" y="11623"/>
                    <a:pt x="3055" y="10800"/>
                    <a:pt x="2700" y="9938"/>
                  </a:cubicBezTo>
                  <a:cubicBezTo>
                    <a:pt x="2231" y="8797"/>
                    <a:pt x="1939" y="7504"/>
                    <a:pt x="2345" y="6338"/>
                  </a:cubicBezTo>
                  <a:cubicBezTo>
                    <a:pt x="2599" y="5590"/>
                    <a:pt x="3119" y="4969"/>
                    <a:pt x="3626" y="4373"/>
                  </a:cubicBezTo>
                  <a:cubicBezTo>
                    <a:pt x="4843" y="2916"/>
                    <a:pt x="6060" y="1457"/>
                    <a:pt x="7289"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5458025" y="1207825"/>
              <a:ext cx="78950" cy="44750"/>
            </a:xfrm>
            <a:custGeom>
              <a:avLst/>
              <a:gdLst/>
              <a:ahLst/>
              <a:cxnLst/>
              <a:rect l="l" t="t" r="r" b="b"/>
              <a:pathLst>
                <a:path w="3158" h="1790" extrusionOk="0">
                  <a:moveTo>
                    <a:pt x="2879" y="0"/>
                  </a:moveTo>
                  <a:cubicBezTo>
                    <a:pt x="2561" y="115"/>
                    <a:pt x="2257" y="216"/>
                    <a:pt x="1953" y="317"/>
                  </a:cubicBezTo>
                  <a:cubicBezTo>
                    <a:pt x="1395" y="507"/>
                    <a:pt x="851" y="698"/>
                    <a:pt x="305" y="887"/>
                  </a:cubicBezTo>
                  <a:cubicBezTo>
                    <a:pt x="217" y="913"/>
                    <a:pt x="52" y="926"/>
                    <a:pt x="26" y="1027"/>
                  </a:cubicBezTo>
                  <a:cubicBezTo>
                    <a:pt x="1" y="1090"/>
                    <a:pt x="77" y="1256"/>
                    <a:pt x="102" y="1318"/>
                  </a:cubicBezTo>
                  <a:cubicBezTo>
                    <a:pt x="166" y="1496"/>
                    <a:pt x="268" y="1673"/>
                    <a:pt x="445" y="1749"/>
                  </a:cubicBezTo>
                  <a:cubicBezTo>
                    <a:pt x="522" y="1779"/>
                    <a:pt x="601" y="1790"/>
                    <a:pt x="681" y="1790"/>
                  </a:cubicBezTo>
                  <a:cubicBezTo>
                    <a:pt x="772" y="1790"/>
                    <a:pt x="864" y="1776"/>
                    <a:pt x="952" y="1763"/>
                  </a:cubicBezTo>
                  <a:cubicBezTo>
                    <a:pt x="1725" y="1610"/>
                    <a:pt x="2485" y="1318"/>
                    <a:pt x="3158" y="913"/>
                  </a:cubicBezTo>
                  <a:cubicBezTo>
                    <a:pt x="3107" y="596"/>
                    <a:pt x="3006" y="292"/>
                    <a:pt x="2879"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575350" y="993200"/>
              <a:ext cx="42375" cy="30300"/>
            </a:xfrm>
            <a:custGeom>
              <a:avLst/>
              <a:gdLst/>
              <a:ahLst/>
              <a:cxnLst/>
              <a:rect l="l" t="t" r="r" b="b"/>
              <a:pathLst>
                <a:path w="1695" h="1212" extrusionOk="0">
                  <a:moveTo>
                    <a:pt x="1672" y="0"/>
                  </a:moveTo>
                  <a:cubicBezTo>
                    <a:pt x="1668" y="0"/>
                    <a:pt x="1664" y="1"/>
                    <a:pt x="1659" y="4"/>
                  </a:cubicBezTo>
                  <a:cubicBezTo>
                    <a:pt x="1367" y="168"/>
                    <a:pt x="1088" y="371"/>
                    <a:pt x="809" y="562"/>
                  </a:cubicBezTo>
                  <a:cubicBezTo>
                    <a:pt x="670" y="663"/>
                    <a:pt x="530" y="765"/>
                    <a:pt x="391" y="878"/>
                  </a:cubicBezTo>
                  <a:cubicBezTo>
                    <a:pt x="265" y="967"/>
                    <a:pt x="125" y="1069"/>
                    <a:pt x="11" y="1182"/>
                  </a:cubicBezTo>
                  <a:cubicBezTo>
                    <a:pt x="1" y="1193"/>
                    <a:pt x="15" y="1211"/>
                    <a:pt x="28" y="1211"/>
                  </a:cubicBezTo>
                  <a:cubicBezTo>
                    <a:pt x="31" y="1211"/>
                    <a:pt x="34" y="1210"/>
                    <a:pt x="36" y="1208"/>
                  </a:cubicBezTo>
                  <a:cubicBezTo>
                    <a:pt x="99" y="1170"/>
                    <a:pt x="175" y="1120"/>
                    <a:pt x="239" y="1081"/>
                  </a:cubicBezTo>
                  <a:cubicBezTo>
                    <a:pt x="315" y="1043"/>
                    <a:pt x="404" y="993"/>
                    <a:pt x="493" y="954"/>
                  </a:cubicBezTo>
                  <a:lnTo>
                    <a:pt x="835" y="802"/>
                  </a:lnTo>
                  <a:cubicBezTo>
                    <a:pt x="1063" y="714"/>
                    <a:pt x="1291" y="650"/>
                    <a:pt x="1532" y="574"/>
                  </a:cubicBezTo>
                  <a:cubicBezTo>
                    <a:pt x="1544" y="574"/>
                    <a:pt x="1544" y="536"/>
                    <a:pt x="1519" y="536"/>
                  </a:cubicBezTo>
                  <a:cubicBezTo>
                    <a:pt x="1279" y="574"/>
                    <a:pt x="1037" y="663"/>
                    <a:pt x="809" y="751"/>
                  </a:cubicBezTo>
                  <a:cubicBezTo>
                    <a:pt x="708" y="790"/>
                    <a:pt x="594" y="841"/>
                    <a:pt x="480" y="891"/>
                  </a:cubicBezTo>
                  <a:cubicBezTo>
                    <a:pt x="480" y="891"/>
                    <a:pt x="467" y="904"/>
                    <a:pt x="454" y="904"/>
                  </a:cubicBezTo>
                  <a:cubicBezTo>
                    <a:pt x="594" y="802"/>
                    <a:pt x="721" y="714"/>
                    <a:pt x="860" y="612"/>
                  </a:cubicBezTo>
                  <a:cubicBezTo>
                    <a:pt x="1127" y="422"/>
                    <a:pt x="1418" y="244"/>
                    <a:pt x="1684" y="29"/>
                  </a:cubicBezTo>
                  <a:cubicBezTo>
                    <a:pt x="1694" y="19"/>
                    <a:pt x="1688" y="0"/>
                    <a:pt x="1672"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681350" y="853225"/>
              <a:ext cx="73950" cy="63350"/>
            </a:xfrm>
            <a:custGeom>
              <a:avLst/>
              <a:gdLst/>
              <a:ahLst/>
              <a:cxnLst/>
              <a:rect l="l" t="t" r="r" b="b"/>
              <a:pathLst>
                <a:path w="2958" h="2534" extrusionOk="0">
                  <a:moveTo>
                    <a:pt x="448" y="0"/>
                  </a:moveTo>
                  <a:lnTo>
                    <a:pt x="385" y="203"/>
                  </a:lnTo>
                  <a:lnTo>
                    <a:pt x="309" y="469"/>
                  </a:lnTo>
                  <a:lnTo>
                    <a:pt x="81" y="1204"/>
                  </a:lnTo>
                  <a:lnTo>
                    <a:pt x="17" y="1420"/>
                  </a:lnTo>
                  <a:cubicBezTo>
                    <a:pt x="1" y="2153"/>
                    <a:pt x="846" y="2533"/>
                    <a:pt x="1558" y="2533"/>
                  </a:cubicBezTo>
                  <a:cubicBezTo>
                    <a:pt x="1966" y="2533"/>
                    <a:pt x="2330" y="2409"/>
                    <a:pt x="2464" y="2155"/>
                  </a:cubicBezTo>
                  <a:lnTo>
                    <a:pt x="2476" y="2155"/>
                  </a:lnTo>
                  <a:lnTo>
                    <a:pt x="2641" y="1584"/>
                  </a:lnTo>
                  <a:lnTo>
                    <a:pt x="2704" y="1356"/>
                  </a:lnTo>
                  <a:lnTo>
                    <a:pt x="2958" y="507"/>
                  </a:lnTo>
                  <a:lnTo>
                    <a:pt x="448" y="0"/>
                  </a:lnTo>
                  <a:close/>
                </a:path>
              </a:pathLst>
            </a:custGeom>
            <a:solidFill>
              <a:srgbClr val="F2D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690975" y="853225"/>
              <a:ext cx="64325" cy="45325"/>
            </a:xfrm>
            <a:custGeom>
              <a:avLst/>
              <a:gdLst/>
              <a:ahLst/>
              <a:cxnLst/>
              <a:rect l="l" t="t" r="r" b="b"/>
              <a:pathLst>
                <a:path w="2573" h="1813" extrusionOk="0">
                  <a:moveTo>
                    <a:pt x="63" y="0"/>
                  </a:moveTo>
                  <a:lnTo>
                    <a:pt x="0" y="203"/>
                  </a:lnTo>
                  <a:cubicBezTo>
                    <a:pt x="139" y="837"/>
                    <a:pt x="1369" y="1724"/>
                    <a:pt x="2193" y="1812"/>
                  </a:cubicBezTo>
                  <a:lnTo>
                    <a:pt x="2573" y="507"/>
                  </a:lnTo>
                  <a:lnTo>
                    <a:pt x="63" y="0"/>
                  </a:ln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830700" y="750225"/>
              <a:ext cx="21900" cy="53850"/>
            </a:xfrm>
            <a:custGeom>
              <a:avLst/>
              <a:gdLst/>
              <a:ahLst/>
              <a:cxnLst/>
              <a:rect l="l" t="t" r="r" b="b"/>
              <a:pathLst>
                <a:path w="876" h="2154" extrusionOk="0">
                  <a:moveTo>
                    <a:pt x="609" y="0"/>
                  </a:moveTo>
                  <a:cubicBezTo>
                    <a:pt x="508" y="0"/>
                    <a:pt x="445" y="89"/>
                    <a:pt x="394" y="178"/>
                  </a:cubicBezTo>
                  <a:cubicBezTo>
                    <a:pt x="127" y="659"/>
                    <a:pt x="65" y="1230"/>
                    <a:pt x="14" y="1788"/>
                  </a:cubicBezTo>
                  <a:cubicBezTo>
                    <a:pt x="1" y="1864"/>
                    <a:pt x="1" y="1940"/>
                    <a:pt x="14" y="2016"/>
                  </a:cubicBezTo>
                  <a:cubicBezTo>
                    <a:pt x="41" y="2115"/>
                    <a:pt x="85" y="2153"/>
                    <a:pt x="138" y="2153"/>
                  </a:cubicBezTo>
                  <a:cubicBezTo>
                    <a:pt x="300" y="2153"/>
                    <a:pt x="542" y="1776"/>
                    <a:pt x="609" y="1661"/>
                  </a:cubicBezTo>
                  <a:cubicBezTo>
                    <a:pt x="761" y="1395"/>
                    <a:pt x="850" y="1090"/>
                    <a:pt x="863" y="774"/>
                  </a:cubicBezTo>
                  <a:cubicBezTo>
                    <a:pt x="876" y="596"/>
                    <a:pt x="863" y="419"/>
                    <a:pt x="825" y="254"/>
                  </a:cubicBezTo>
                  <a:cubicBezTo>
                    <a:pt x="787" y="140"/>
                    <a:pt x="724" y="0"/>
                    <a:pt x="609"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671000" y="683750"/>
              <a:ext cx="184150" cy="205325"/>
            </a:xfrm>
            <a:custGeom>
              <a:avLst/>
              <a:gdLst/>
              <a:ahLst/>
              <a:cxnLst/>
              <a:rect l="l" t="t" r="r" b="b"/>
              <a:pathLst>
                <a:path w="7366" h="8213" extrusionOk="0">
                  <a:moveTo>
                    <a:pt x="3633" y="0"/>
                  </a:moveTo>
                  <a:cubicBezTo>
                    <a:pt x="2962" y="0"/>
                    <a:pt x="2288" y="200"/>
                    <a:pt x="1712" y="631"/>
                  </a:cubicBezTo>
                  <a:cubicBezTo>
                    <a:pt x="532" y="1569"/>
                    <a:pt x="0" y="3458"/>
                    <a:pt x="115" y="5106"/>
                  </a:cubicBezTo>
                  <a:cubicBezTo>
                    <a:pt x="127" y="5360"/>
                    <a:pt x="152" y="5600"/>
                    <a:pt x="203" y="5828"/>
                  </a:cubicBezTo>
                  <a:cubicBezTo>
                    <a:pt x="343" y="6538"/>
                    <a:pt x="748" y="7020"/>
                    <a:pt x="1306" y="7388"/>
                  </a:cubicBezTo>
                  <a:cubicBezTo>
                    <a:pt x="1636" y="7603"/>
                    <a:pt x="2003" y="7780"/>
                    <a:pt x="2396" y="7946"/>
                  </a:cubicBezTo>
                  <a:cubicBezTo>
                    <a:pt x="2871" y="8123"/>
                    <a:pt x="3289" y="8212"/>
                    <a:pt x="3673" y="8212"/>
                  </a:cubicBezTo>
                  <a:cubicBezTo>
                    <a:pt x="3700" y="8212"/>
                    <a:pt x="3726" y="8212"/>
                    <a:pt x="3752" y="8211"/>
                  </a:cubicBezTo>
                  <a:cubicBezTo>
                    <a:pt x="4526" y="8186"/>
                    <a:pt x="5146" y="7755"/>
                    <a:pt x="5780" y="6741"/>
                  </a:cubicBezTo>
                  <a:cubicBezTo>
                    <a:pt x="5793" y="6715"/>
                    <a:pt x="5819" y="6678"/>
                    <a:pt x="5831" y="6653"/>
                  </a:cubicBezTo>
                  <a:cubicBezTo>
                    <a:pt x="6490" y="5537"/>
                    <a:pt x="7365" y="3623"/>
                    <a:pt x="6833" y="2241"/>
                  </a:cubicBezTo>
                  <a:cubicBezTo>
                    <a:pt x="6372" y="843"/>
                    <a:pt x="5011" y="0"/>
                    <a:pt x="3633"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798375" y="822475"/>
              <a:ext cx="13025" cy="14975"/>
            </a:xfrm>
            <a:custGeom>
              <a:avLst/>
              <a:gdLst/>
              <a:ahLst/>
              <a:cxnLst/>
              <a:rect l="l" t="t" r="r" b="b"/>
              <a:pathLst>
                <a:path w="521" h="599" extrusionOk="0">
                  <a:moveTo>
                    <a:pt x="65" y="0"/>
                  </a:moveTo>
                  <a:lnTo>
                    <a:pt x="65" y="0"/>
                  </a:lnTo>
                  <a:cubicBezTo>
                    <a:pt x="1" y="140"/>
                    <a:pt x="1" y="304"/>
                    <a:pt x="90" y="431"/>
                  </a:cubicBezTo>
                  <a:cubicBezTo>
                    <a:pt x="171" y="536"/>
                    <a:pt x="306" y="598"/>
                    <a:pt x="436" y="598"/>
                  </a:cubicBezTo>
                  <a:cubicBezTo>
                    <a:pt x="447" y="598"/>
                    <a:pt x="459" y="598"/>
                    <a:pt x="470" y="597"/>
                  </a:cubicBezTo>
                  <a:cubicBezTo>
                    <a:pt x="482" y="597"/>
                    <a:pt x="496" y="597"/>
                    <a:pt x="508" y="583"/>
                  </a:cubicBezTo>
                  <a:cubicBezTo>
                    <a:pt x="521" y="571"/>
                    <a:pt x="508" y="558"/>
                    <a:pt x="496" y="546"/>
                  </a:cubicBezTo>
                  <a:cubicBezTo>
                    <a:pt x="496" y="533"/>
                    <a:pt x="470" y="520"/>
                    <a:pt x="457" y="520"/>
                  </a:cubicBezTo>
                  <a:cubicBezTo>
                    <a:pt x="318" y="457"/>
                    <a:pt x="204" y="304"/>
                    <a:pt x="166" y="152"/>
                  </a:cubicBezTo>
                  <a:cubicBezTo>
                    <a:pt x="153" y="127"/>
                    <a:pt x="153" y="102"/>
                    <a:pt x="127" y="90"/>
                  </a:cubicBezTo>
                  <a:cubicBezTo>
                    <a:pt x="120" y="86"/>
                    <a:pt x="114" y="84"/>
                    <a:pt x="108" y="84"/>
                  </a:cubicBezTo>
                  <a:cubicBezTo>
                    <a:pt x="95" y="84"/>
                    <a:pt x="86" y="93"/>
                    <a:pt x="77" y="102"/>
                  </a:cubicBezTo>
                  <a:cubicBezTo>
                    <a:pt x="66" y="114"/>
                    <a:pt x="54" y="136"/>
                    <a:pt x="52" y="149"/>
                  </a:cubicBezTo>
                  <a:lnTo>
                    <a:pt x="52" y="149"/>
                  </a:lnTo>
                  <a:lnTo>
                    <a:pt x="65" y="0"/>
                  </a:ln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727100" y="798725"/>
              <a:ext cx="18700" cy="6250"/>
            </a:xfrm>
            <a:custGeom>
              <a:avLst/>
              <a:gdLst/>
              <a:ahLst/>
              <a:cxnLst/>
              <a:rect l="l" t="t" r="r" b="b"/>
              <a:pathLst>
                <a:path w="748" h="250" extrusionOk="0">
                  <a:moveTo>
                    <a:pt x="64" y="1"/>
                  </a:moveTo>
                  <a:cubicBezTo>
                    <a:pt x="47" y="1"/>
                    <a:pt x="34" y="4"/>
                    <a:pt x="25" y="12"/>
                  </a:cubicBezTo>
                  <a:cubicBezTo>
                    <a:pt x="0" y="63"/>
                    <a:pt x="139" y="190"/>
                    <a:pt x="254" y="228"/>
                  </a:cubicBezTo>
                  <a:cubicBezTo>
                    <a:pt x="287" y="241"/>
                    <a:pt x="353" y="249"/>
                    <a:pt x="426" y="249"/>
                  </a:cubicBezTo>
                  <a:cubicBezTo>
                    <a:pt x="572" y="249"/>
                    <a:pt x="748" y="215"/>
                    <a:pt x="748" y="114"/>
                  </a:cubicBezTo>
                  <a:cubicBezTo>
                    <a:pt x="748" y="66"/>
                    <a:pt x="718" y="54"/>
                    <a:pt x="681" y="54"/>
                  </a:cubicBezTo>
                  <a:cubicBezTo>
                    <a:pt x="658" y="54"/>
                    <a:pt x="632" y="58"/>
                    <a:pt x="609" y="63"/>
                  </a:cubicBezTo>
                  <a:cubicBezTo>
                    <a:pt x="543" y="71"/>
                    <a:pt x="481" y="78"/>
                    <a:pt x="422" y="78"/>
                  </a:cubicBezTo>
                  <a:cubicBezTo>
                    <a:pt x="378" y="78"/>
                    <a:pt x="334" y="74"/>
                    <a:pt x="291" y="63"/>
                  </a:cubicBezTo>
                  <a:cubicBezTo>
                    <a:pt x="222" y="43"/>
                    <a:pt x="122" y="1"/>
                    <a:pt x="64"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736900" y="762475"/>
              <a:ext cx="41550" cy="16700"/>
            </a:xfrm>
            <a:custGeom>
              <a:avLst/>
              <a:gdLst/>
              <a:ahLst/>
              <a:cxnLst/>
              <a:rect l="l" t="t" r="r" b="b"/>
              <a:pathLst>
                <a:path w="1662" h="668" extrusionOk="0">
                  <a:moveTo>
                    <a:pt x="1465" y="0"/>
                  </a:moveTo>
                  <a:cubicBezTo>
                    <a:pt x="1451" y="0"/>
                    <a:pt x="1435" y="2"/>
                    <a:pt x="1420" y="5"/>
                  </a:cubicBezTo>
                  <a:cubicBezTo>
                    <a:pt x="1357" y="30"/>
                    <a:pt x="1307" y="56"/>
                    <a:pt x="1268" y="81"/>
                  </a:cubicBezTo>
                  <a:cubicBezTo>
                    <a:pt x="1268" y="81"/>
                    <a:pt x="1256" y="93"/>
                    <a:pt x="1243" y="93"/>
                  </a:cubicBezTo>
                  <a:cubicBezTo>
                    <a:pt x="1205" y="119"/>
                    <a:pt x="1155" y="132"/>
                    <a:pt x="1116" y="157"/>
                  </a:cubicBezTo>
                  <a:cubicBezTo>
                    <a:pt x="1015" y="182"/>
                    <a:pt x="926" y="208"/>
                    <a:pt x="825" y="208"/>
                  </a:cubicBezTo>
                  <a:cubicBezTo>
                    <a:pt x="736" y="208"/>
                    <a:pt x="648" y="195"/>
                    <a:pt x="546" y="157"/>
                  </a:cubicBezTo>
                  <a:lnTo>
                    <a:pt x="470" y="119"/>
                  </a:lnTo>
                  <a:cubicBezTo>
                    <a:pt x="398" y="88"/>
                    <a:pt x="309" y="49"/>
                    <a:pt x="217" y="49"/>
                  </a:cubicBezTo>
                  <a:cubicBezTo>
                    <a:pt x="196" y="49"/>
                    <a:pt x="174" y="51"/>
                    <a:pt x="153" y="56"/>
                  </a:cubicBezTo>
                  <a:cubicBezTo>
                    <a:pt x="141" y="56"/>
                    <a:pt x="127" y="56"/>
                    <a:pt x="127" y="68"/>
                  </a:cubicBezTo>
                  <a:cubicBezTo>
                    <a:pt x="90" y="81"/>
                    <a:pt x="64" y="93"/>
                    <a:pt x="39" y="132"/>
                  </a:cubicBezTo>
                  <a:cubicBezTo>
                    <a:pt x="14" y="169"/>
                    <a:pt x="1" y="233"/>
                    <a:pt x="14" y="284"/>
                  </a:cubicBezTo>
                  <a:cubicBezTo>
                    <a:pt x="64" y="487"/>
                    <a:pt x="330" y="575"/>
                    <a:pt x="406" y="600"/>
                  </a:cubicBezTo>
                  <a:cubicBezTo>
                    <a:pt x="523" y="643"/>
                    <a:pt x="648" y="667"/>
                    <a:pt x="774" y="667"/>
                  </a:cubicBezTo>
                  <a:cubicBezTo>
                    <a:pt x="800" y="667"/>
                    <a:pt x="825" y="666"/>
                    <a:pt x="850" y="664"/>
                  </a:cubicBezTo>
                  <a:cubicBezTo>
                    <a:pt x="1002" y="664"/>
                    <a:pt x="1141" y="626"/>
                    <a:pt x="1268" y="563"/>
                  </a:cubicBezTo>
                  <a:cubicBezTo>
                    <a:pt x="1357" y="524"/>
                    <a:pt x="1560" y="423"/>
                    <a:pt x="1636" y="233"/>
                  </a:cubicBezTo>
                  <a:cubicBezTo>
                    <a:pt x="1662" y="169"/>
                    <a:pt x="1636" y="106"/>
                    <a:pt x="1586" y="56"/>
                  </a:cubicBezTo>
                  <a:cubicBezTo>
                    <a:pt x="1556" y="17"/>
                    <a:pt x="1513" y="0"/>
                    <a:pt x="1465"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805675" y="780325"/>
              <a:ext cx="23475" cy="30875"/>
            </a:xfrm>
            <a:custGeom>
              <a:avLst/>
              <a:gdLst/>
              <a:ahLst/>
              <a:cxnLst/>
              <a:rect l="l" t="t" r="r" b="b"/>
              <a:pathLst>
                <a:path w="939" h="1235" extrusionOk="0">
                  <a:moveTo>
                    <a:pt x="190" y="1"/>
                  </a:moveTo>
                  <a:cubicBezTo>
                    <a:pt x="140" y="1"/>
                    <a:pt x="102" y="26"/>
                    <a:pt x="77" y="77"/>
                  </a:cubicBezTo>
                  <a:cubicBezTo>
                    <a:pt x="1" y="216"/>
                    <a:pt x="51" y="407"/>
                    <a:pt x="64" y="495"/>
                  </a:cubicBezTo>
                  <a:cubicBezTo>
                    <a:pt x="102" y="609"/>
                    <a:pt x="153" y="723"/>
                    <a:pt x="229" y="837"/>
                  </a:cubicBezTo>
                  <a:cubicBezTo>
                    <a:pt x="292" y="939"/>
                    <a:pt x="381" y="1040"/>
                    <a:pt x="482" y="1103"/>
                  </a:cubicBezTo>
                  <a:cubicBezTo>
                    <a:pt x="533" y="1144"/>
                    <a:pt x="659" y="1235"/>
                    <a:pt x="779" y="1235"/>
                  </a:cubicBezTo>
                  <a:cubicBezTo>
                    <a:pt x="808" y="1235"/>
                    <a:pt x="836" y="1230"/>
                    <a:pt x="863" y="1218"/>
                  </a:cubicBezTo>
                  <a:cubicBezTo>
                    <a:pt x="900" y="1205"/>
                    <a:pt x="926" y="1167"/>
                    <a:pt x="939" y="1116"/>
                  </a:cubicBezTo>
                  <a:cubicBezTo>
                    <a:pt x="939" y="1091"/>
                    <a:pt x="939" y="1066"/>
                    <a:pt x="926" y="1027"/>
                  </a:cubicBezTo>
                  <a:cubicBezTo>
                    <a:pt x="926" y="1027"/>
                    <a:pt x="926" y="1015"/>
                    <a:pt x="913" y="1002"/>
                  </a:cubicBezTo>
                  <a:cubicBezTo>
                    <a:pt x="875" y="914"/>
                    <a:pt x="787" y="863"/>
                    <a:pt x="723" y="824"/>
                  </a:cubicBezTo>
                  <a:cubicBezTo>
                    <a:pt x="697" y="812"/>
                    <a:pt x="685" y="799"/>
                    <a:pt x="660" y="787"/>
                  </a:cubicBezTo>
                  <a:cubicBezTo>
                    <a:pt x="596" y="736"/>
                    <a:pt x="545" y="672"/>
                    <a:pt x="495" y="609"/>
                  </a:cubicBezTo>
                  <a:cubicBezTo>
                    <a:pt x="444" y="545"/>
                    <a:pt x="406" y="469"/>
                    <a:pt x="381" y="393"/>
                  </a:cubicBezTo>
                  <a:cubicBezTo>
                    <a:pt x="368" y="356"/>
                    <a:pt x="356" y="305"/>
                    <a:pt x="356" y="267"/>
                  </a:cubicBezTo>
                  <a:cubicBezTo>
                    <a:pt x="342" y="254"/>
                    <a:pt x="342" y="254"/>
                    <a:pt x="342" y="241"/>
                  </a:cubicBezTo>
                  <a:cubicBezTo>
                    <a:pt x="330" y="204"/>
                    <a:pt x="330" y="153"/>
                    <a:pt x="305" y="102"/>
                  </a:cubicBezTo>
                  <a:cubicBezTo>
                    <a:pt x="280" y="52"/>
                    <a:pt x="241" y="13"/>
                    <a:pt x="190"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5798700" y="815275"/>
              <a:ext cx="11125" cy="14100"/>
            </a:xfrm>
            <a:custGeom>
              <a:avLst/>
              <a:gdLst/>
              <a:ahLst/>
              <a:cxnLst/>
              <a:rect l="l" t="t" r="r" b="b"/>
              <a:pathLst>
                <a:path w="445" h="564" extrusionOk="0">
                  <a:moveTo>
                    <a:pt x="312" y="1"/>
                  </a:moveTo>
                  <a:cubicBezTo>
                    <a:pt x="229" y="1"/>
                    <a:pt x="130" y="84"/>
                    <a:pt x="77" y="212"/>
                  </a:cubicBezTo>
                  <a:cubicBezTo>
                    <a:pt x="1" y="364"/>
                    <a:pt x="26" y="516"/>
                    <a:pt x="102" y="555"/>
                  </a:cubicBezTo>
                  <a:cubicBezTo>
                    <a:pt x="116" y="561"/>
                    <a:pt x="131" y="564"/>
                    <a:pt x="146" y="564"/>
                  </a:cubicBezTo>
                  <a:cubicBezTo>
                    <a:pt x="228" y="564"/>
                    <a:pt x="327" y="481"/>
                    <a:pt x="381" y="352"/>
                  </a:cubicBezTo>
                  <a:cubicBezTo>
                    <a:pt x="444" y="200"/>
                    <a:pt x="432" y="48"/>
                    <a:pt x="356" y="9"/>
                  </a:cubicBezTo>
                  <a:cubicBezTo>
                    <a:pt x="342" y="4"/>
                    <a:pt x="327" y="1"/>
                    <a:pt x="31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5736900" y="786775"/>
              <a:ext cx="13025" cy="16275"/>
            </a:xfrm>
            <a:custGeom>
              <a:avLst/>
              <a:gdLst/>
              <a:ahLst/>
              <a:cxnLst/>
              <a:rect l="l" t="t" r="r" b="b"/>
              <a:pathLst>
                <a:path w="521" h="651" extrusionOk="0">
                  <a:moveTo>
                    <a:pt x="337" y="1"/>
                  </a:moveTo>
                  <a:cubicBezTo>
                    <a:pt x="242" y="1"/>
                    <a:pt x="130" y="97"/>
                    <a:pt x="64" y="250"/>
                  </a:cubicBezTo>
                  <a:cubicBezTo>
                    <a:pt x="1" y="427"/>
                    <a:pt x="39" y="605"/>
                    <a:pt x="141" y="642"/>
                  </a:cubicBezTo>
                  <a:cubicBezTo>
                    <a:pt x="157" y="648"/>
                    <a:pt x="173" y="650"/>
                    <a:pt x="190" y="650"/>
                  </a:cubicBezTo>
                  <a:cubicBezTo>
                    <a:pt x="292" y="650"/>
                    <a:pt x="403" y="554"/>
                    <a:pt x="457" y="402"/>
                  </a:cubicBezTo>
                  <a:cubicBezTo>
                    <a:pt x="521" y="225"/>
                    <a:pt x="495" y="47"/>
                    <a:pt x="381" y="9"/>
                  </a:cubicBezTo>
                  <a:cubicBezTo>
                    <a:pt x="367" y="3"/>
                    <a:pt x="352" y="1"/>
                    <a:pt x="337"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772500" y="799450"/>
              <a:ext cx="11950" cy="38950"/>
            </a:xfrm>
            <a:custGeom>
              <a:avLst/>
              <a:gdLst/>
              <a:ahLst/>
              <a:cxnLst/>
              <a:rect l="l" t="t" r="r" b="b"/>
              <a:pathLst>
                <a:path w="478" h="1558" extrusionOk="0">
                  <a:moveTo>
                    <a:pt x="457" y="1"/>
                  </a:moveTo>
                  <a:cubicBezTo>
                    <a:pt x="448" y="1"/>
                    <a:pt x="438" y="4"/>
                    <a:pt x="427" y="9"/>
                  </a:cubicBezTo>
                  <a:cubicBezTo>
                    <a:pt x="326" y="110"/>
                    <a:pt x="275" y="301"/>
                    <a:pt x="238" y="427"/>
                  </a:cubicBezTo>
                  <a:cubicBezTo>
                    <a:pt x="212" y="516"/>
                    <a:pt x="187" y="592"/>
                    <a:pt x="162" y="681"/>
                  </a:cubicBezTo>
                  <a:cubicBezTo>
                    <a:pt x="148" y="744"/>
                    <a:pt x="123" y="820"/>
                    <a:pt x="148" y="896"/>
                  </a:cubicBezTo>
                  <a:cubicBezTo>
                    <a:pt x="174" y="947"/>
                    <a:pt x="212" y="972"/>
                    <a:pt x="263" y="1011"/>
                  </a:cubicBezTo>
                  <a:cubicBezTo>
                    <a:pt x="326" y="1061"/>
                    <a:pt x="351" y="1112"/>
                    <a:pt x="326" y="1200"/>
                  </a:cubicBezTo>
                  <a:cubicBezTo>
                    <a:pt x="288" y="1340"/>
                    <a:pt x="162" y="1454"/>
                    <a:pt x="35" y="1504"/>
                  </a:cubicBezTo>
                  <a:cubicBezTo>
                    <a:pt x="1" y="1516"/>
                    <a:pt x="7" y="1557"/>
                    <a:pt x="35" y="1557"/>
                  </a:cubicBezTo>
                  <a:cubicBezTo>
                    <a:pt x="39" y="1557"/>
                    <a:pt x="43" y="1557"/>
                    <a:pt x="47" y="1555"/>
                  </a:cubicBezTo>
                  <a:cubicBezTo>
                    <a:pt x="174" y="1530"/>
                    <a:pt x="288" y="1454"/>
                    <a:pt x="364" y="1352"/>
                  </a:cubicBezTo>
                  <a:cubicBezTo>
                    <a:pt x="440" y="1239"/>
                    <a:pt x="478" y="1073"/>
                    <a:pt x="390" y="972"/>
                  </a:cubicBezTo>
                  <a:cubicBezTo>
                    <a:pt x="351" y="921"/>
                    <a:pt x="263" y="884"/>
                    <a:pt x="263" y="820"/>
                  </a:cubicBezTo>
                  <a:cubicBezTo>
                    <a:pt x="250" y="782"/>
                    <a:pt x="275" y="718"/>
                    <a:pt x="288" y="681"/>
                  </a:cubicBezTo>
                  <a:cubicBezTo>
                    <a:pt x="301" y="642"/>
                    <a:pt x="314" y="592"/>
                    <a:pt x="326" y="554"/>
                  </a:cubicBezTo>
                  <a:cubicBezTo>
                    <a:pt x="351" y="465"/>
                    <a:pt x="377" y="377"/>
                    <a:pt x="415" y="287"/>
                  </a:cubicBezTo>
                  <a:cubicBezTo>
                    <a:pt x="440" y="199"/>
                    <a:pt x="478" y="110"/>
                    <a:pt x="478" y="22"/>
                  </a:cubicBezTo>
                  <a:cubicBezTo>
                    <a:pt x="478" y="7"/>
                    <a:pt x="469" y="1"/>
                    <a:pt x="457"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738800" y="836075"/>
              <a:ext cx="34800" cy="16475"/>
            </a:xfrm>
            <a:custGeom>
              <a:avLst/>
              <a:gdLst/>
              <a:ahLst/>
              <a:cxnLst/>
              <a:rect l="l" t="t" r="r" b="b"/>
              <a:pathLst>
                <a:path w="1392" h="659" extrusionOk="0">
                  <a:moveTo>
                    <a:pt x="99" y="0"/>
                  </a:moveTo>
                  <a:cubicBezTo>
                    <a:pt x="75" y="0"/>
                    <a:pt x="50" y="1"/>
                    <a:pt x="26" y="2"/>
                  </a:cubicBezTo>
                  <a:cubicBezTo>
                    <a:pt x="1" y="2"/>
                    <a:pt x="1" y="27"/>
                    <a:pt x="26" y="39"/>
                  </a:cubicBezTo>
                  <a:cubicBezTo>
                    <a:pt x="280" y="129"/>
                    <a:pt x="546" y="154"/>
                    <a:pt x="787" y="255"/>
                  </a:cubicBezTo>
                  <a:cubicBezTo>
                    <a:pt x="1003" y="344"/>
                    <a:pt x="1192" y="470"/>
                    <a:pt x="1344" y="648"/>
                  </a:cubicBezTo>
                  <a:cubicBezTo>
                    <a:pt x="1348" y="655"/>
                    <a:pt x="1354" y="658"/>
                    <a:pt x="1360" y="658"/>
                  </a:cubicBezTo>
                  <a:cubicBezTo>
                    <a:pt x="1375" y="658"/>
                    <a:pt x="1391" y="640"/>
                    <a:pt x="1383" y="622"/>
                  </a:cubicBezTo>
                  <a:cubicBezTo>
                    <a:pt x="1268" y="407"/>
                    <a:pt x="1079" y="255"/>
                    <a:pt x="850" y="154"/>
                  </a:cubicBezTo>
                  <a:cubicBezTo>
                    <a:pt x="619" y="61"/>
                    <a:pt x="356" y="0"/>
                    <a:pt x="99" y="0"/>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5669425" y="661075"/>
              <a:ext cx="208200" cy="127900"/>
            </a:xfrm>
            <a:custGeom>
              <a:avLst/>
              <a:gdLst/>
              <a:ahLst/>
              <a:cxnLst/>
              <a:rect l="l" t="t" r="r" b="b"/>
              <a:pathLst>
                <a:path w="8328" h="5116" extrusionOk="0">
                  <a:moveTo>
                    <a:pt x="2912" y="1"/>
                  </a:moveTo>
                  <a:cubicBezTo>
                    <a:pt x="2825" y="1"/>
                    <a:pt x="2752" y="10"/>
                    <a:pt x="2700" y="30"/>
                  </a:cubicBezTo>
                  <a:cubicBezTo>
                    <a:pt x="2395" y="144"/>
                    <a:pt x="2459" y="194"/>
                    <a:pt x="2434" y="233"/>
                  </a:cubicBezTo>
                  <a:cubicBezTo>
                    <a:pt x="2418" y="233"/>
                    <a:pt x="2310" y="64"/>
                    <a:pt x="2025" y="64"/>
                  </a:cubicBezTo>
                  <a:cubicBezTo>
                    <a:pt x="1862" y="64"/>
                    <a:pt x="1640" y="120"/>
                    <a:pt x="1344" y="296"/>
                  </a:cubicBezTo>
                  <a:cubicBezTo>
                    <a:pt x="609" y="740"/>
                    <a:pt x="164" y="2375"/>
                    <a:pt x="0" y="3579"/>
                  </a:cubicBezTo>
                  <a:cubicBezTo>
                    <a:pt x="0" y="3579"/>
                    <a:pt x="824" y="3794"/>
                    <a:pt x="976" y="3884"/>
                  </a:cubicBezTo>
                  <a:cubicBezTo>
                    <a:pt x="1128" y="3972"/>
                    <a:pt x="659" y="4923"/>
                    <a:pt x="1052" y="5100"/>
                  </a:cubicBezTo>
                  <a:cubicBezTo>
                    <a:pt x="1074" y="5111"/>
                    <a:pt x="1095" y="5116"/>
                    <a:pt x="1116" y="5116"/>
                  </a:cubicBezTo>
                  <a:cubicBezTo>
                    <a:pt x="1468" y="5116"/>
                    <a:pt x="1572" y="3646"/>
                    <a:pt x="2231" y="3275"/>
                  </a:cubicBezTo>
                  <a:cubicBezTo>
                    <a:pt x="2317" y="3292"/>
                    <a:pt x="2393" y="3300"/>
                    <a:pt x="2461" y="3300"/>
                  </a:cubicBezTo>
                  <a:cubicBezTo>
                    <a:pt x="3166" y="3300"/>
                    <a:pt x="3056" y="2481"/>
                    <a:pt x="3714" y="2273"/>
                  </a:cubicBezTo>
                  <a:cubicBezTo>
                    <a:pt x="3815" y="2248"/>
                    <a:pt x="3942" y="2248"/>
                    <a:pt x="4031" y="2248"/>
                  </a:cubicBezTo>
                  <a:cubicBezTo>
                    <a:pt x="4132" y="2261"/>
                    <a:pt x="4234" y="2261"/>
                    <a:pt x="4335" y="2273"/>
                  </a:cubicBezTo>
                  <a:cubicBezTo>
                    <a:pt x="4513" y="2299"/>
                    <a:pt x="4677" y="2349"/>
                    <a:pt x="4829" y="2425"/>
                  </a:cubicBezTo>
                  <a:cubicBezTo>
                    <a:pt x="5133" y="2552"/>
                    <a:pt x="5387" y="2755"/>
                    <a:pt x="5666" y="2932"/>
                  </a:cubicBezTo>
                  <a:cubicBezTo>
                    <a:pt x="5730" y="2971"/>
                    <a:pt x="5792" y="3022"/>
                    <a:pt x="5869" y="3072"/>
                  </a:cubicBezTo>
                  <a:cubicBezTo>
                    <a:pt x="5882" y="3110"/>
                    <a:pt x="5894" y="3135"/>
                    <a:pt x="5919" y="3174"/>
                  </a:cubicBezTo>
                  <a:cubicBezTo>
                    <a:pt x="6021" y="3377"/>
                    <a:pt x="6211" y="3554"/>
                    <a:pt x="6439" y="3642"/>
                  </a:cubicBezTo>
                  <a:cubicBezTo>
                    <a:pt x="6488" y="3658"/>
                    <a:pt x="6546" y="3674"/>
                    <a:pt x="6602" y="3674"/>
                  </a:cubicBezTo>
                  <a:cubicBezTo>
                    <a:pt x="6634" y="3674"/>
                    <a:pt x="6665" y="3669"/>
                    <a:pt x="6693" y="3655"/>
                  </a:cubicBezTo>
                  <a:cubicBezTo>
                    <a:pt x="6718" y="3693"/>
                    <a:pt x="6730" y="3731"/>
                    <a:pt x="6756" y="3757"/>
                  </a:cubicBezTo>
                  <a:cubicBezTo>
                    <a:pt x="6856" y="3923"/>
                    <a:pt x="7184" y="4149"/>
                    <a:pt x="7503" y="4149"/>
                  </a:cubicBezTo>
                  <a:cubicBezTo>
                    <a:pt x="7670" y="4149"/>
                    <a:pt x="7834" y="4087"/>
                    <a:pt x="7961" y="3921"/>
                  </a:cubicBezTo>
                  <a:cubicBezTo>
                    <a:pt x="8328" y="3439"/>
                    <a:pt x="7834" y="2806"/>
                    <a:pt x="7454" y="2577"/>
                  </a:cubicBezTo>
                  <a:cubicBezTo>
                    <a:pt x="7618" y="2577"/>
                    <a:pt x="7758" y="2388"/>
                    <a:pt x="7745" y="2236"/>
                  </a:cubicBezTo>
                  <a:cubicBezTo>
                    <a:pt x="7732" y="2070"/>
                    <a:pt x="7606" y="1944"/>
                    <a:pt x="7479" y="1855"/>
                  </a:cubicBezTo>
                  <a:cubicBezTo>
                    <a:pt x="7225" y="1665"/>
                    <a:pt x="6908" y="1563"/>
                    <a:pt x="6578" y="1551"/>
                  </a:cubicBezTo>
                  <a:lnTo>
                    <a:pt x="6426" y="1513"/>
                  </a:lnTo>
                  <a:cubicBezTo>
                    <a:pt x="6756" y="1019"/>
                    <a:pt x="5438" y="968"/>
                    <a:pt x="4702" y="563"/>
                  </a:cubicBezTo>
                  <a:cubicBezTo>
                    <a:pt x="4085" y="217"/>
                    <a:pt x="3328" y="1"/>
                    <a:pt x="2912"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5673225" y="670725"/>
              <a:ext cx="69725" cy="66875"/>
            </a:xfrm>
            <a:custGeom>
              <a:avLst/>
              <a:gdLst/>
              <a:ahLst/>
              <a:cxnLst/>
              <a:rect l="l" t="t" r="r" b="b"/>
              <a:pathLst>
                <a:path w="2789" h="2675" extrusionOk="0">
                  <a:moveTo>
                    <a:pt x="793" y="0"/>
                  </a:moveTo>
                  <a:cubicBezTo>
                    <a:pt x="738" y="0"/>
                    <a:pt x="682" y="13"/>
                    <a:pt x="634" y="37"/>
                  </a:cubicBezTo>
                  <a:cubicBezTo>
                    <a:pt x="533" y="87"/>
                    <a:pt x="443" y="177"/>
                    <a:pt x="367" y="253"/>
                  </a:cubicBezTo>
                  <a:cubicBezTo>
                    <a:pt x="241" y="391"/>
                    <a:pt x="127" y="531"/>
                    <a:pt x="63" y="709"/>
                  </a:cubicBezTo>
                  <a:cubicBezTo>
                    <a:pt x="12" y="822"/>
                    <a:pt x="0" y="962"/>
                    <a:pt x="38" y="1089"/>
                  </a:cubicBezTo>
                  <a:cubicBezTo>
                    <a:pt x="63" y="1140"/>
                    <a:pt x="114" y="1191"/>
                    <a:pt x="127" y="1241"/>
                  </a:cubicBezTo>
                  <a:cubicBezTo>
                    <a:pt x="139" y="1317"/>
                    <a:pt x="88" y="1380"/>
                    <a:pt x="102" y="1456"/>
                  </a:cubicBezTo>
                  <a:cubicBezTo>
                    <a:pt x="114" y="1532"/>
                    <a:pt x="165" y="1608"/>
                    <a:pt x="228" y="1634"/>
                  </a:cubicBezTo>
                  <a:cubicBezTo>
                    <a:pt x="255" y="1645"/>
                    <a:pt x="282" y="1650"/>
                    <a:pt x="309" y="1650"/>
                  </a:cubicBezTo>
                  <a:cubicBezTo>
                    <a:pt x="450" y="1650"/>
                    <a:pt x="592" y="1518"/>
                    <a:pt x="741" y="1518"/>
                  </a:cubicBezTo>
                  <a:cubicBezTo>
                    <a:pt x="752" y="1518"/>
                    <a:pt x="762" y="1519"/>
                    <a:pt x="773" y="1520"/>
                  </a:cubicBezTo>
                  <a:cubicBezTo>
                    <a:pt x="925" y="1532"/>
                    <a:pt x="1026" y="1698"/>
                    <a:pt x="1052" y="1837"/>
                  </a:cubicBezTo>
                  <a:cubicBezTo>
                    <a:pt x="1077" y="1989"/>
                    <a:pt x="1040" y="2141"/>
                    <a:pt x="1052" y="2293"/>
                  </a:cubicBezTo>
                  <a:cubicBezTo>
                    <a:pt x="1065" y="2445"/>
                    <a:pt x="1141" y="2610"/>
                    <a:pt x="1280" y="2661"/>
                  </a:cubicBezTo>
                  <a:cubicBezTo>
                    <a:pt x="1309" y="2671"/>
                    <a:pt x="1339" y="2675"/>
                    <a:pt x="1371" y="2675"/>
                  </a:cubicBezTo>
                  <a:cubicBezTo>
                    <a:pt x="1423" y="2675"/>
                    <a:pt x="1479" y="2664"/>
                    <a:pt x="1534" y="2648"/>
                  </a:cubicBezTo>
                  <a:cubicBezTo>
                    <a:pt x="1990" y="2534"/>
                    <a:pt x="2409" y="2217"/>
                    <a:pt x="2649" y="1811"/>
                  </a:cubicBezTo>
                  <a:cubicBezTo>
                    <a:pt x="2725" y="1672"/>
                    <a:pt x="2789" y="1482"/>
                    <a:pt x="2674" y="1355"/>
                  </a:cubicBezTo>
                  <a:cubicBezTo>
                    <a:pt x="2548" y="1228"/>
                    <a:pt x="2282" y="1304"/>
                    <a:pt x="2155" y="1165"/>
                  </a:cubicBezTo>
                  <a:cubicBezTo>
                    <a:pt x="2003" y="1013"/>
                    <a:pt x="2167" y="734"/>
                    <a:pt x="2054" y="544"/>
                  </a:cubicBezTo>
                  <a:cubicBezTo>
                    <a:pt x="1978" y="417"/>
                    <a:pt x="1787" y="405"/>
                    <a:pt x="1635" y="405"/>
                  </a:cubicBezTo>
                  <a:cubicBezTo>
                    <a:pt x="1581" y="409"/>
                    <a:pt x="1524" y="413"/>
                    <a:pt x="1468" y="413"/>
                  </a:cubicBezTo>
                  <a:cubicBezTo>
                    <a:pt x="1366" y="413"/>
                    <a:pt x="1265" y="399"/>
                    <a:pt x="1192" y="341"/>
                  </a:cubicBezTo>
                  <a:cubicBezTo>
                    <a:pt x="1103" y="253"/>
                    <a:pt x="1065" y="126"/>
                    <a:pt x="964" y="50"/>
                  </a:cubicBezTo>
                  <a:cubicBezTo>
                    <a:pt x="916" y="16"/>
                    <a:pt x="855" y="0"/>
                    <a:pt x="793" y="0"/>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5734375" y="665325"/>
              <a:ext cx="48525" cy="47725"/>
            </a:xfrm>
            <a:custGeom>
              <a:avLst/>
              <a:gdLst/>
              <a:ahLst/>
              <a:cxnLst/>
              <a:rect l="l" t="t" r="r" b="b"/>
              <a:pathLst>
                <a:path w="1941" h="1909" extrusionOk="0">
                  <a:moveTo>
                    <a:pt x="225" y="1"/>
                  </a:moveTo>
                  <a:cubicBezTo>
                    <a:pt x="178" y="1"/>
                    <a:pt x="132" y="9"/>
                    <a:pt x="89" y="38"/>
                  </a:cubicBezTo>
                  <a:cubicBezTo>
                    <a:pt x="0" y="114"/>
                    <a:pt x="39" y="266"/>
                    <a:pt x="76" y="379"/>
                  </a:cubicBezTo>
                  <a:cubicBezTo>
                    <a:pt x="242" y="760"/>
                    <a:pt x="470" y="1102"/>
                    <a:pt x="761" y="1407"/>
                  </a:cubicBezTo>
                  <a:cubicBezTo>
                    <a:pt x="928" y="1585"/>
                    <a:pt x="1173" y="1908"/>
                    <a:pt x="1453" y="1908"/>
                  </a:cubicBezTo>
                  <a:cubicBezTo>
                    <a:pt x="1492" y="1908"/>
                    <a:pt x="1532" y="1902"/>
                    <a:pt x="1572" y="1888"/>
                  </a:cubicBezTo>
                  <a:cubicBezTo>
                    <a:pt x="1724" y="1838"/>
                    <a:pt x="1940" y="1635"/>
                    <a:pt x="1788" y="1469"/>
                  </a:cubicBezTo>
                  <a:cubicBezTo>
                    <a:pt x="1724" y="1393"/>
                    <a:pt x="1611" y="1381"/>
                    <a:pt x="1509" y="1368"/>
                  </a:cubicBezTo>
                  <a:cubicBezTo>
                    <a:pt x="1420" y="1356"/>
                    <a:pt x="1306" y="1305"/>
                    <a:pt x="1281" y="1216"/>
                  </a:cubicBezTo>
                  <a:cubicBezTo>
                    <a:pt x="1268" y="1140"/>
                    <a:pt x="1318" y="1064"/>
                    <a:pt x="1293" y="988"/>
                  </a:cubicBezTo>
                  <a:cubicBezTo>
                    <a:pt x="1281" y="900"/>
                    <a:pt x="1192" y="861"/>
                    <a:pt x="1116" y="836"/>
                  </a:cubicBezTo>
                  <a:cubicBezTo>
                    <a:pt x="1040" y="823"/>
                    <a:pt x="964" y="823"/>
                    <a:pt x="887" y="798"/>
                  </a:cubicBezTo>
                  <a:cubicBezTo>
                    <a:pt x="811" y="760"/>
                    <a:pt x="749" y="697"/>
                    <a:pt x="761" y="621"/>
                  </a:cubicBezTo>
                  <a:cubicBezTo>
                    <a:pt x="786" y="481"/>
                    <a:pt x="1027" y="430"/>
                    <a:pt x="1014" y="291"/>
                  </a:cubicBezTo>
                  <a:cubicBezTo>
                    <a:pt x="1002" y="215"/>
                    <a:pt x="926" y="177"/>
                    <a:pt x="850" y="151"/>
                  </a:cubicBezTo>
                  <a:cubicBezTo>
                    <a:pt x="685" y="100"/>
                    <a:pt x="507" y="50"/>
                    <a:pt x="343" y="12"/>
                  </a:cubicBezTo>
                  <a:cubicBezTo>
                    <a:pt x="303" y="6"/>
                    <a:pt x="264" y="1"/>
                    <a:pt x="225" y="1"/>
                  </a:cubicBezTo>
                  <a:close/>
                </a:path>
              </a:pathLst>
            </a:custGeom>
            <a:solidFill>
              <a:srgbClr val="1B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5735150" y="720425"/>
              <a:ext cx="18575" cy="17150"/>
            </a:xfrm>
            <a:custGeom>
              <a:avLst/>
              <a:gdLst/>
              <a:ahLst/>
              <a:cxnLst/>
              <a:rect l="l" t="t" r="r" b="b"/>
              <a:pathLst>
                <a:path w="743" h="686" extrusionOk="0">
                  <a:moveTo>
                    <a:pt x="337" y="1"/>
                  </a:moveTo>
                  <a:lnTo>
                    <a:pt x="337" y="1"/>
                  </a:lnTo>
                  <a:cubicBezTo>
                    <a:pt x="337" y="1"/>
                    <a:pt x="1" y="685"/>
                    <a:pt x="352" y="685"/>
                  </a:cubicBezTo>
                  <a:cubicBezTo>
                    <a:pt x="356" y="685"/>
                    <a:pt x="359" y="685"/>
                    <a:pt x="363" y="685"/>
                  </a:cubicBezTo>
                  <a:cubicBezTo>
                    <a:pt x="743" y="673"/>
                    <a:pt x="337" y="1"/>
                    <a:pt x="33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5720900" y="736600"/>
              <a:ext cx="18550" cy="17450"/>
            </a:xfrm>
            <a:custGeom>
              <a:avLst/>
              <a:gdLst/>
              <a:ahLst/>
              <a:cxnLst/>
              <a:rect l="l" t="t" r="r" b="b"/>
              <a:pathLst>
                <a:path w="742" h="698" extrusionOk="0">
                  <a:moveTo>
                    <a:pt x="336" y="1"/>
                  </a:moveTo>
                  <a:cubicBezTo>
                    <a:pt x="336" y="1"/>
                    <a:pt x="1" y="697"/>
                    <a:pt x="352" y="697"/>
                  </a:cubicBezTo>
                  <a:cubicBezTo>
                    <a:pt x="355" y="697"/>
                    <a:pt x="358" y="697"/>
                    <a:pt x="362" y="697"/>
                  </a:cubicBezTo>
                  <a:cubicBezTo>
                    <a:pt x="742" y="685"/>
                    <a:pt x="336" y="1"/>
                    <a:pt x="336"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F9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5654500" y="743500"/>
              <a:ext cx="37425" cy="53925"/>
            </a:xfrm>
            <a:custGeom>
              <a:avLst/>
              <a:gdLst/>
              <a:ahLst/>
              <a:cxnLst/>
              <a:rect l="l" t="t" r="r" b="b"/>
              <a:pathLst>
                <a:path w="1497" h="2157" extrusionOk="0">
                  <a:moveTo>
                    <a:pt x="777" y="0"/>
                  </a:moveTo>
                  <a:cubicBezTo>
                    <a:pt x="665" y="0"/>
                    <a:pt x="551" y="40"/>
                    <a:pt x="445" y="130"/>
                  </a:cubicBezTo>
                  <a:cubicBezTo>
                    <a:pt x="39" y="497"/>
                    <a:pt x="1" y="1423"/>
                    <a:pt x="254" y="1816"/>
                  </a:cubicBezTo>
                  <a:cubicBezTo>
                    <a:pt x="402" y="2044"/>
                    <a:pt x="621" y="2157"/>
                    <a:pt x="820" y="2157"/>
                  </a:cubicBezTo>
                  <a:cubicBezTo>
                    <a:pt x="963" y="2157"/>
                    <a:pt x="1095" y="2098"/>
                    <a:pt x="1180" y="1981"/>
                  </a:cubicBezTo>
                  <a:cubicBezTo>
                    <a:pt x="1332" y="1765"/>
                    <a:pt x="1497" y="1283"/>
                    <a:pt x="1459" y="815"/>
                  </a:cubicBezTo>
                  <a:cubicBezTo>
                    <a:pt x="1421" y="351"/>
                    <a:pt x="1107" y="0"/>
                    <a:pt x="777" y="0"/>
                  </a:cubicBezTo>
                  <a:close/>
                </a:path>
              </a:pathLst>
            </a:custGeom>
            <a:solidFill>
              <a:srgbClr val="F1D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5665375" y="755275"/>
              <a:ext cx="14850" cy="27650"/>
            </a:xfrm>
            <a:custGeom>
              <a:avLst/>
              <a:gdLst/>
              <a:ahLst/>
              <a:cxnLst/>
              <a:rect l="l" t="t" r="r" b="b"/>
              <a:pathLst>
                <a:path w="594" h="1106" extrusionOk="0">
                  <a:moveTo>
                    <a:pt x="174" y="1"/>
                  </a:moveTo>
                  <a:cubicBezTo>
                    <a:pt x="162" y="1"/>
                    <a:pt x="137" y="26"/>
                    <a:pt x="149" y="52"/>
                  </a:cubicBezTo>
                  <a:cubicBezTo>
                    <a:pt x="187" y="128"/>
                    <a:pt x="264" y="192"/>
                    <a:pt x="314" y="254"/>
                  </a:cubicBezTo>
                  <a:cubicBezTo>
                    <a:pt x="326" y="280"/>
                    <a:pt x="352" y="318"/>
                    <a:pt x="365" y="344"/>
                  </a:cubicBezTo>
                  <a:cubicBezTo>
                    <a:pt x="352" y="356"/>
                    <a:pt x="352" y="356"/>
                    <a:pt x="340" y="356"/>
                  </a:cubicBezTo>
                  <a:cubicBezTo>
                    <a:pt x="314" y="369"/>
                    <a:pt x="301" y="381"/>
                    <a:pt x="276" y="394"/>
                  </a:cubicBezTo>
                  <a:cubicBezTo>
                    <a:pt x="238" y="420"/>
                    <a:pt x="200" y="445"/>
                    <a:pt x="162" y="483"/>
                  </a:cubicBezTo>
                  <a:cubicBezTo>
                    <a:pt x="98" y="547"/>
                    <a:pt x="22" y="635"/>
                    <a:pt x="10" y="736"/>
                  </a:cubicBezTo>
                  <a:cubicBezTo>
                    <a:pt x="1" y="746"/>
                    <a:pt x="11" y="754"/>
                    <a:pt x="22" y="754"/>
                  </a:cubicBezTo>
                  <a:cubicBezTo>
                    <a:pt x="27" y="754"/>
                    <a:pt x="32" y="753"/>
                    <a:pt x="35" y="749"/>
                  </a:cubicBezTo>
                  <a:cubicBezTo>
                    <a:pt x="98" y="699"/>
                    <a:pt x="162" y="623"/>
                    <a:pt x="225" y="559"/>
                  </a:cubicBezTo>
                  <a:cubicBezTo>
                    <a:pt x="250" y="533"/>
                    <a:pt x="289" y="496"/>
                    <a:pt x="314" y="483"/>
                  </a:cubicBezTo>
                  <a:cubicBezTo>
                    <a:pt x="340" y="470"/>
                    <a:pt x="352" y="457"/>
                    <a:pt x="365" y="445"/>
                  </a:cubicBezTo>
                  <a:cubicBezTo>
                    <a:pt x="377" y="432"/>
                    <a:pt x="390" y="432"/>
                    <a:pt x="402" y="420"/>
                  </a:cubicBezTo>
                  <a:cubicBezTo>
                    <a:pt x="416" y="445"/>
                    <a:pt x="428" y="470"/>
                    <a:pt x="428" y="496"/>
                  </a:cubicBezTo>
                  <a:cubicBezTo>
                    <a:pt x="492" y="673"/>
                    <a:pt x="492" y="876"/>
                    <a:pt x="453" y="1066"/>
                  </a:cubicBezTo>
                  <a:cubicBezTo>
                    <a:pt x="453" y="1093"/>
                    <a:pt x="468" y="1106"/>
                    <a:pt x="485" y="1106"/>
                  </a:cubicBezTo>
                  <a:cubicBezTo>
                    <a:pt x="500" y="1106"/>
                    <a:pt x="518" y="1096"/>
                    <a:pt x="529" y="1079"/>
                  </a:cubicBezTo>
                  <a:cubicBezTo>
                    <a:pt x="593" y="876"/>
                    <a:pt x="593" y="648"/>
                    <a:pt x="529" y="445"/>
                  </a:cubicBezTo>
                  <a:cubicBezTo>
                    <a:pt x="492" y="344"/>
                    <a:pt x="453" y="254"/>
                    <a:pt x="390" y="178"/>
                  </a:cubicBezTo>
                  <a:cubicBezTo>
                    <a:pt x="340" y="102"/>
                    <a:pt x="264" y="14"/>
                    <a:pt x="174" y="1"/>
                  </a:cubicBezTo>
                  <a:close/>
                </a:path>
              </a:pathLst>
            </a:custGeom>
            <a:solidFill>
              <a:srgbClr val="E0C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5188375" y="817575"/>
              <a:ext cx="142625" cy="112800"/>
            </a:xfrm>
            <a:custGeom>
              <a:avLst/>
              <a:gdLst/>
              <a:ahLst/>
              <a:cxnLst/>
              <a:rect l="l" t="t" r="r" b="b"/>
              <a:pathLst>
                <a:path w="5705" h="4512" extrusionOk="0">
                  <a:moveTo>
                    <a:pt x="3119" y="0"/>
                  </a:moveTo>
                  <a:cubicBezTo>
                    <a:pt x="3021" y="0"/>
                    <a:pt x="2923" y="6"/>
                    <a:pt x="2826" y="19"/>
                  </a:cubicBezTo>
                  <a:cubicBezTo>
                    <a:pt x="2104" y="108"/>
                    <a:pt x="1471" y="551"/>
                    <a:pt x="1026" y="1122"/>
                  </a:cubicBezTo>
                  <a:cubicBezTo>
                    <a:pt x="583" y="1692"/>
                    <a:pt x="304" y="2377"/>
                    <a:pt x="76" y="3061"/>
                  </a:cubicBezTo>
                  <a:cubicBezTo>
                    <a:pt x="38" y="3188"/>
                    <a:pt x="0" y="3315"/>
                    <a:pt x="12" y="3441"/>
                  </a:cubicBezTo>
                  <a:cubicBezTo>
                    <a:pt x="26" y="3568"/>
                    <a:pt x="88" y="3708"/>
                    <a:pt x="203" y="3759"/>
                  </a:cubicBezTo>
                  <a:cubicBezTo>
                    <a:pt x="243" y="3779"/>
                    <a:pt x="285" y="3787"/>
                    <a:pt x="329" y="3787"/>
                  </a:cubicBezTo>
                  <a:cubicBezTo>
                    <a:pt x="452" y="3787"/>
                    <a:pt x="585" y="3719"/>
                    <a:pt x="697" y="3644"/>
                  </a:cubicBezTo>
                  <a:cubicBezTo>
                    <a:pt x="1116" y="3353"/>
                    <a:pt x="1483" y="2985"/>
                    <a:pt x="1762" y="2554"/>
                  </a:cubicBezTo>
                  <a:lnTo>
                    <a:pt x="1762" y="2554"/>
                  </a:lnTo>
                  <a:cubicBezTo>
                    <a:pt x="1635" y="3049"/>
                    <a:pt x="1508" y="3556"/>
                    <a:pt x="1572" y="4063"/>
                  </a:cubicBezTo>
                  <a:cubicBezTo>
                    <a:pt x="1597" y="4227"/>
                    <a:pt x="1660" y="4430"/>
                    <a:pt x="1826" y="4494"/>
                  </a:cubicBezTo>
                  <a:cubicBezTo>
                    <a:pt x="1859" y="4506"/>
                    <a:pt x="1892" y="4511"/>
                    <a:pt x="1925" y="4511"/>
                  </a:cubicBezTo>
                  <a:cubicBezTo>
                    <a:pt x="2102" y="4511"/>
                    <a:pt x="2265" y="4352"/>
                    <a:pt x="2383" y="4202"/>
                  </a:cubicBezTo>
                  <a:cubicBezTo>
                    <a:pt x="2789" y="3695"/>
                    <a:pt x="3105" y="3125"/>
                    <a:pt x="3347" y="2516"/>
                  </a:cubicBezTo>
                  <a:lnTo>
                    <a:pt x="3347" y="2516"/>
                  </a:lnTo>
                  <a:cubicBezTo>
                    <a:pt x="3308" y="2731"/>
                    <a:pt x="3271" y="2947"/>
                    <a:pt x="3308" y="3162"/>
                  </a:cubicBezTo>
                  <a:cubicBezTo>
                    <a:pt x="3347" y="3378"/>
                    <a:pt x="3460" y="3593"/>
                    <a:pt x="3663" y="3669"/>
                  </a:cubicBezTo>
                  <a:cubicBezTo>
                    <a:pt x="3728" y="3696"/>
                    <a:pt x="3794" y="3709"/>
                    <a:pt x="3860" y="3709"/>
                  </a:cubicBezTo>
                  <a:cubicBezTo>
                    <a:pt x="4104" y="3709"/>
                    <a:pt x="4348" y="3545"/>
                    <a:pt x="4538" y="3365"/>
                  </a:cubicBezTo>
                  <a:cubicBezTo>
                    <a:pt x="4981" y="2947"/>
                    <a:pt x="5336" y="2415"/>
                    <a:pt x="5539" y="1832"/>
                  </a:cubicBezTo>
                  <a:cubicBezTo>
                    <a:pt x="5640" y="1540"/>
                    <a:pt x="5704" y="1097"/>
                    <a:pt x="5426" y="869"/>
                  </a:cubicBezTo>
                  <a:cubicBezTo>
                    <a:pt x="5108" y="602"/>
                    <a:pt x="4652" y="399"/>
                    <a:pt x="4272" y="247"/>
                  </a:cubicBezTo>
                  <a:cubicBezTo>
                    <a:pt x="3907" y="95"/>
                    <a:pt x="3510" y="0"/>
                    <a:pt x="3119"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5410200" y="739850"/>
              <a:ext cx="142925" cy="103250"/>
            </a:xfrm>
            <a:custGeom>
              <a:avLst/>
              <a:gdLst/>
              <a:ahLst/>
              <a:cxnLst/>
              <a:rect l="l" t="t" r="r" b="b"/>
              <a:pathLst>
                <a:path w="5717" h="4130" extrusionOk="0">
                  <a:moveTo>
                    <a:pt x="2920" y="1"/>
                  </a:moveTo>
                  <a:cubicBezTo>
                    <a:pt x="2277" y="1"/>
                    <a:pt x="1635" y="178"/>
                    <a:pt x="1141" y="593"/>
                  </a:cubicBezTo>
                  <a:cubicBezTo>
                    <a:pt x="761" y="910"/>
                    <a:pt x="507" y="1353"/>
                    <a:pt x="330" y="1823"/>
                  </a:cubicBezTo>
                  <a:cubicBezTo>
                    <a:pt x="190" y="2203"/>
                    <a:pt x="38" y="2685"/>
                    <a:pt x="26" y="3090"/>
                  </a:cubicBezTo>
                  <a:cubicBezTo>
                    <a:pt x="0" y="3457"/>
                    <a:pt x="367" y="3699"/>
                    <a:pt x="659" y="3825"/>
                  </a:cubicBezTo>
                  <a:cubicBezTo>
                    <a:pt x="1134" y="4025"/>
                    <a:pt x="1644" y="4129"/>
                    <a:pt x="2159" y="4129"/>
                  </a:cubicBezTo>
                  <a:cubicBezTo>
                    <a:pt x="2263" y="4129"/>
                    <a:pt x="2367" y="4125"/>
                    <a:pt x="2472" y="4117"/>
                  </a:cubicBezTo>
                  <a:cubicBezTo>
                    <a:pt x="2789" y="4091"/>
                    <a:pt x="3169" y="3990"/>
                    <a:pt x="3271" y="3686"/>
                  </a:cubicBezTo>
                  <a:cubicBezTo>
                    <a:pt x="3347" y="3471"/>
                    <a:pt x="3283" y="3242"/>
                    <a:pt x="3144" y="3065"/>
                  </a:cubicBezTo>
                  <a:cubicBezTo>
                    <a:pt x="3017" y="2900"/>
                    <a:pt x="2827" y="2773"/>
                    <a:pt x="2637" y="2659"/>
                  </a:cubicBezTo>
                  <a:lnTo>
                    <a:pt x="2637" y="2659"/>
                  </a:lnTo>
                  <a:cubicBezTo>
                    <a:pt x="3245" y="2900"/>
                    <a:pt x="3891" y="3040"/>
                    <a:pt x="4538" y="3090"/>
                  </a:cubicBezTo>
                  <a:cubicBezTo>
                    <a:pt x="4566" y="3092"/>
                    <a:pt x="4595" y="3093"/>
                    <a:pt x="4625" y="3093"/>
                  </a:cubicBezTo>
                  <a:cubicBezTo>
                    <a:pt x="4823" y="3093"/>
                    <a:pt x="5044" y="3051"/>
                    <a:pt x="5121" y="2874"/>
                  </a:cubicBezTo>
                  <a:cubicBezTo>
                    <a:pt x="5184" y="2710"/>
                    <a:pt x="5083" y="2533"/>
                    <a:pt x="4969" y="2393"/>
                  </a:cubicBezTo>
                  <a:cubicBezTo>
                    <a:pt x="4640" y="2000"/>
                    <a:pt x="4183" y="1759"/>
                    <a:pt x="3727" y="1518"/>
                  </a:cubicBezTo>
                  <a:lnTo>
                    <a:pt x="3727" y="1518"/>
                  </a:lnTo>
                  <a:cubicBezTo>
                    <a:pt x="3928" y="1553"/>
                    <a:pt x="4131" y="1571"/>
                    <a:pt x="4335" y="1571"/>
                  </a:cubicBezTo>
                  <a:cubicBezTo>
                    <a:pt x="4644" y="1571"/>
                    <a:pt x="4954" y="1531"/>
                    <a:pt x="5260" y="1455"/>
                  </a:cubicBezTo>
                  <a:cubicBezTo>
                    <a:pt x="5426" y="1417"/>
                    <a:pt x="5615" y="1341"/>
                    <a:pt x="5679" y="1176"/>
                  </a:cubicBezTo>
                  <a:cubicBezTo>
                    <a:pt x="5717" y="1049"/>
                    <a:pt x="5654" y="910"/>
                    <a:pt x="5565" y="821"/>
                  </a:cubicBezTo>
                  <a:cubicBezTo>
                    <a:pt x="5476" y="733"/>
                    <a:pt x="5362" y="669"/>
                    <a:pt x="5235" y="618"/>
                  </a:cubicBezTo>
                  <a:cubicBezTo>
                    <a:pt x="4576" y="314"/>
                    <a:pt x="3891" y="60"/>
                    <a:pt x="3169" y="10"/>
                  </a:cubicBezTo>
                  <a:cubicBezTo>
                    <a:pt x="3086" y="4"/>
                    <a:pt x="3003" y="1"/>
                    <a:pt x="2920"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424450" y="736900"/>
              <a:ext cx="146125" cy="137175"/>
            </a:xfrm>
            <a:custGeom>
              <a:avLst/>
              <a:gdLst/>
              <a:ahLst/>
              <a:cxnLst/>
              <a:rect l="l" t="t" r="r" b="b"/>
              <a:pathLst>
                <a:path w="5845" h="5487" extrusionOk="0">
                  <a:moveTo>
                    <a:pt x="3689" y="1"/>
                  </a:moveTo>
                  <a:cubicBezTo>
                    <a:pt x="3808" y="24"/>
                    <a:pt x="3924" y="56"/>
                    <a:pt x="4038" y="95"/>
                  </a:cubicBezTo>
                  <a:lnTo>
                    <a:pt x="4038" y="95"/>
                  </a:lnTo>
                  <a:cubicBezTo>
                    <a:pt x="3932" y="36"/>
                    <a:pt x="3813" y="1"/>
                    <a:pt x="3689" y="1"/>
                  </a:cubicBezTo>
                  <a:close/>
                  <a:moveTo>
                    <a:pt x="4038" y="95"/>
                  </a:moveTo>
                  <a:lnTo>
                    <a:pt x="4038" y="95"/>
                  </a:lnTo>
                  <a:cubicBezTo>
                    <a:pt x="4358" y="275"/>
                    <a:pt x="4567" y="679"/>
                    <a:pt x="4462" y="1040"/>
                  </a:cubicBezTo>
                  <a:cubicBezTo>
                    <a:pt x="4361" y="1391"/>
                    <a:pt x="3991" y="1628"/>
                    <a:pt x="3630" y="1628"/>
                  </a:cubicBezTo>
                  <a:cubicBezTo>
                    <a:pt x="3496" y="1628"/>
                    <a:pt x="3363" y="1594"/>
                    <a:pt x="3245" y="1522"/>
                  </a:cubicBezTo>
                  <a:lnTo>
                    <a:pt x="3245" y="1522"/>
                  </a:lnTo>
                  <a:cubicBezTo>
                    <a:pt x="3309" y="1699"/>
                    <a:pt x="3499" y="1789"/>
                    <a:pt x="3664" y="1877"/>
                  </a:cubicBezTo>
                  <a:cubicBezTo>
                    <a:pt x="3828" y="1966"/>
                    <a:pt x="4006" y="2118"/>
                    <a:pt x="3968" y="2308"/>
                  </a:cubicBezTo>
                  <a:cubicBezTo>
                    <a:pt x="3930" y="2498"/>
                    <a:pt x="3702" y="2574"/>
                    <a:pt x="3499" y="2600"/>
                  </a:cubicBezTo>
                  <a:cubicBezTo>
                    <a:pt x="3126" y="2663"/>
                    <a:pt x="2748" y="2692"/>
                    <a:pt x="2371" y="2692"/>
                  </a:cubicBezTo>
                  <a:cubicBezTo>
                    <a:pt x="2146" y="2692"/>
                    <a:pt x="1922" y="2682"/>
                    <a:pt x="1699" y="2663"/>
                  </a:cubicBezTo>
                  <a:lnTo>
                    <a:pt x="1699" y="2663"/>
                  </a:lnTo>
                  <a:cubicBezTo>
                    <a:pt x="2016" y="3056"/>
                    <a:pt x="2028" y="3665"/>
                    <a:pt x="1712" y="4070"/>
                  </a:cubicBezTo>
                  <a:cubicBezTo>
                    <a:pt x="1572" y="4260"/>
                    <a:pt x="1369" y="4387"/>
                    <a:pt x="1141" y="4451"/>
                  </a:cubicBezTo>
                  <a:cubicBezTo>
                    <a:pt x="1085" y="4469"/>
                    <a:pt x="1020" y="4474"/>
                    <a:pt x="952" y="4474"/>
                  </a:cubicBezTo>
                  <a:cubicBezTo>
                    <a:pt x="858" y="4474"/>
                    <a:pt x="758" y="4464"/>
                    <a:pt x="668" y="4464"/>
                  </a:cubicBezTo>
                  <a:cubicBezTo>
                    <a:pt x="603" y="4464"/>
                    <a:pt x="544" y="4469"/>
                    <a:pt x="495" y="4488"/>
                  </a:cubicBezTo>
                  <a:cubicBezTo>
                    <a:pt x="0" y="4691"/>
                    <a:pt x="825" y="5274"/>
                    <a:pt x="1065" y="5363"/>
                  </a:cubicBezTo>
                  <a:cubicBezTo>
                    <a:pt x="1293" y="5454"/>
                    <a:pt x="1538" y="5486"/>
                    <a:pt x="1789" y="5486"/>
                  </a:cubicBezTo>
                  <a:cubicBezTo>
                    <a:pt x="1957" y="5486"/>
                    <a:pt x="2127" y="5472"/>
                    <a:pt x="2295" y="5451"/>
                  </a:cubicBezTo>
                  <a:cubicBezTo>
                    <a:pt x="3144" y="5350"/>
                    <a:pt x="4006" y="5084"/>
                    <a:pt x="4690" y="4539"/>
                  </a:cubicBezTo>
                  <a:cubicBezTo>
                    <a:pt x="5363" y="4006"/>
                    <a:pt x="5844" y="3170"/>
                    <a:pt x="5794" y="2308"/>
                  </a:cubicBezTo>
                  <a:cubicBezTo>
                    <a:pt x="5748" y="1301"/>
                    <a:pt x="4985" y="425"/>
                    <a:pt x="4038" y="95"/>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298325" y="779050"/>
              <a:ext cx="165450" cy="146775"/>
            </a:xfrm>
            <a:custGeom>
              <a:avLst/>
              <a:gdLst/>
              <a:ahLst/>
              <a:cxnLst/>
              <a:rect l="l" t="t" r="r" b="b"/>
              <a:pathLst>
                <a:path w="6618" h="5871" extrusionOk="0">
                  <a:moveTo>
                    <a:pt x="3319" y="1"/>
                  </a:moveTo>
                  <a:cubicBezTo>
                    <a:pt x="2987" y="1"/>
                    <a:pt x="2650" y="58"/>
                    <a:pt x="2320" y="179"/>
                  </a:cubicBezTo>
                  <a:cubicBezTo>
                    <a:pt x="799" y="723"/>
                    <a:pt x="0" y="2410"/>
                    <a:pt x="558" y="3931"/>
                  </a:cubicBezTo>
                  <a:cubicBezTo>
                    <a:pt x="985" y="5122"/>
                    <a:pt x="2112" y="5870"/>
                    <a:pt x="3312" y="5870"/>
                  </a:cubicBezTo>
                  <a:cubicBezTo>
                    <a:pt x="3643" y="5870"/>
                    <a:pt x="3981" y="5813"/>
                    <a:pt x="4310" y="5692"/>
                  </a:cubicBezTo>
                  <a:cubicBezTo>
                    <a:pt x="5831" y="5148"/>
                    <a:pt x="6617" y="3461"/>
                    <a:pt x="6072" y="1940"/>
                  </a:cubicBezTo>
                  <a:cubicBezTo>
                    <a:pt x="5645" y="748"/>
                    <a:pt x="4518" y="1"/>
                    <a:pt x="331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305925" y="825975"/>
              <a:ext cx="147075" cy="99850"/>
            </a:xfrm>
            <a:custGeom>
              <a:avLst/>
              <a:gdLst/>
              <a:ahLst/>
              <a:cxnLst/>
              <a:rect l="l" t="t" r="r" b="b"/>
              <a:pathLst>
                <a:path w="5883" h="3994" extrusionOk="0">
                  <a:moveTo>
                    <a:pt x="279" y="0"/>
                  </a:moveTo>
                  <a:cubicBezTo>
                    <a:pt x="26" y="634"/>
                    <a:pt x="0" y="1356"/>
                    <a:pt x="254" y="2054"/>
                  </a:cubicBezTo>
                  <a:cubicBezTo>
                    <a:pt x="681" y="3245"/>
                    <a:pt x="1808" y="3993"/>
                    <a:pt x="3008" y="3993"/>
                  </a:cubicBezTo>
                  <a:cubicBezTo>
                    <a:pt x="3339" y="3993"/>
                    <a:pt x="3677" y="3936"/>
                    <a:pt x="4006" y="3815"/>
                  </a:cubicBezTo>
                  <a:cubicBezTo>
                    <a:pt x="4995" y="3460"/>
                    <a:pt x="5679" y="2624"/>
                    <a:pt x="5882" y="1660"/>
                  </a:cubicBezTo>
                  <a:lnTo>
                    <a:pt x="5882" y="1660"/>
                  </a:lnTo>
                  <a:cubicBezTo>
                    <a:pt x="5591" y="2421"/>
                    <a:pt x="4969" y="3055"/>
                    <a:pt x="4146" y="3347"/>
                  </a:cubicBezTo>
                  <a:cubicBezTo>
                    <a:pt x="3814" y="3468"/>
                    <a:pt x="3474" y="3526"/>
                    <a:pt x="3140" y="3526"/>
                  </a:cubicBezTo>
                  <a:cubicBezTo>
                    <a:pt x="1943" y="3526"/>
                    <a:pt x="820" y="2786"/>
                    <a:pt x="394" y="1597"/>
                  </a:cubicBezTo>
                  <a:cubicBezTo>
                    <a:pt x="203" y="1065"/>
                    <a:pt x="166" y="507"/>
                    <a:pt x="27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316075" y="794650"/>
              <a:ext cx="130275" cy="115550"/>
            </a:xfrm>
            <a:custGeom>
              <a:avLst/>
              <a:gdLst/>
              <a:ahLst/>
              <a:cxnLst/>
              <a:rect l="l" t="t" r="r" b="b"/>
              <a:pathLst>
                <a:path w="5211" h="4622" extrusionOk="0">
                  <a:moveTo>
                    <a:pt x="2599" y="1"/>
                  </a:moveTo>
                  <a:cubicBezTo>
                    <a:pt x="2338" y="1"/>
                    <a:pt x="2073" y="45"/>
                    <a:pt x="1813" y="138"/>
                  </a:cubicBezTo>
                  <a:cubicBezTo>
                    <a:pt x="622" y="569"/>
                    <a:pt x="0" y="1899"/>
                    <a:pt x="431" y="3091"/>
                  </a:cubicBezTo>
                  <a:cubicBezTo>
                    <a:pt x="769" y="4036"/>
                    <a:pt x="1662" y="4622"/>
                    <a:pt x="2607" y="4622"/>
                  </a:cubicBezTo>
                  <a:cubicBezTo>
                    <a:pt x="2866" y="4622"/>
                    <a:pt x="3129" y="4578"/>
                    <a:pt x="3385" y="4485"/>
                  </a:cubicBezTo>
                  <a:cubicBezTo>
                    <a:pt x="4589" y="4054"/>
                    <a:pt x="5210" y="2724"/>
                    <a:pt x="4779" y="1519"/>
                  </a:cubicBezTo>
                  <a:cubicBezTo>
                    <a:pt x="4441" y="584"/>
                    <a:pt x="3549" y="1"/>
                    <a:pt x="2599"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333800" y="794900"/>
              <a:ext cx="65650" cy="101125"/>
            </a:xfrm>
            <a:custGeom>
              <a:avLst/>
              <a:gdLst/>
              <a:ahLst/>
              <a:cxnLst/>
              <a:rect l="l" t="t" r="r" b="b"/>
              <a:pathLst>
                <a:path w="2626" h="4045" extrusionOk="0">
                  <a:moveTo>
                    <a:pt x="2093" y="1"/>
                  </a:moveTo>
                  <a:cubicBezTo>
                    <a:pt x="1421" y="1218"/>
                    <a:pt x="787" y="2472"/>
                    <a:pt x="1" y="3626"/>
                  </a:cubicBezTo>
                  <a:cubicBezTo>
                    <a:pt x="116" y="3778"/>
                    <a:pt x="229" y="3917"/>
                    <a:pt x="369" y="4044"/>
                  </a:cubicBezTo>
                  <a:cubicBezTo>
                    <a:pt x="901" y="3207"/>
                    <a:pt x="1319" y="2308"/>
                    <a:pt x="1826" y="1458"/>
                  </a:cubicBezTo>
                  <a:cubicBezTo>
                    <a:pt x="2093" y="1015"/>
                    <a:pt x="2359" y="559"/>
                    <a:pt x="2625" y="115"/>
                  </a:cubicBezTo>
                  <a:cubicBezTo>
                    <a:pt x="2460" y="52"/>
                    <a:pt x="2270" y="13"/>
                    <a:pt x="209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45225" y="799650"/>
              <a:ext cx="72900" cy="109050"/>
            </a:xfrm>
            <a:custGeom>
              <a:avLst/>
              <a:gdLst/>
              <a:ahLst/>
              <a:cxnLst/>
              <a:rect l="l" t="t" r="r" b="b"/>
              <a:pathLst>
                <a:path w="2916" h="4362" extrusionOk="0">
                  <a:moveTo>
                    <a:pt x="2383" y="1"/>
                  </a:moveTo>
                  <a:cubicBezTo>
                    <a:pt x="2067" y="521"/>
                    <a:pt x="1724" y="1040"/>
                    <a:pt x="1420" y="1560"/>
                  </a:cubicBezTo>
                  <a:cubicBezTo>
                    <a:pt x="951" y="2333"/>
                    <a:pt x="533" y="3170"/>
                    <a:pt x="0" y="3918"/>
                  </a:cubicBezTo>
                  <a:cubicBezTo>
                    <a:pt x="279" y="4133"/>
                    <a:pt x="597" y="4285"/>
                    <a:pt x="951" y="4361"/>
                  </a:cubicBezTo>
                  <a:cubicBezTo>
                    <a:pt x="1344" y="3284"/>
                    <a:pt x="1902" y="2245"/>
                    <a:pt x="2434" y="1217"/>
                  </a:cubicBezTo>
                  <a:cubicBezTo>
                    <a:pt x="2599" y="926"/>
                    <a:pt x="2751" y="634"/>
                    <a:pt x="2916" y="330"/>
                  </a:cubicBezTo>
                  <a:cubicBezTo>
                    <a:pt x="2751" y="203"/>
                    <a:pt x="2574" y="90"/>
                    <a:pt x="238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378175" y="819625"/>
              <a:ext cx="53600" cy="90650"/>
            </a:xfrm>
            <a:custGeom>
              <a:avLst/>
              <a:gdLst/>
              <a:ahLst/>
              <a:cxnLst/>
              <a:rect l="l" t="t" r="r" b="b"/>
              <a:pathLst>
                <a:path w="2144" h="3626" extrusionOk="0">
                  <a:moveTo>
                    <a:pt x="2029" y="1"/>
                  </a:moveTo>
                  <a:cubicBezTo>
                    <a:pt x="1851" y="317"/>
                    <a:pt x="1687" y="634"/>
                    <a:pt x="1509" y="951"/>
                  </a:cubicBezTo>
                  <a:cubicBezTo>
                    <a:pt x="1205" y="1522"/>
                    <a:pt x="901" y="2105"/>
                    <a:pt x="571" y="2663"/>
                  </a:cubicBezTo>
                  <a:cubicBezTo>
                    <a:pt x="394" y="2979"/>
                    <a:pt x="229" y="3334"/>
                    <a:pt x="1" y="3626"/>
                  </a:cubicBezTo>
                  <a:lnTo>
                    <a:pt x="115" y="3626"/>
                  </a:lnTo>
                  <a:cubicBezTo>
                    <a:pt x="203" y="3626"/>
                    <a:pt x="279" y="3613"/>
                    <a:pt x="369" y="3613"/>
                  </a:cubicBezTo>
                  <a:cubicBezTo>
                    <a:pt x="445" y="3410"/>
                    <a:pt x="546" y="3220"/>
                    <a:pt x="648" y="3043"/>
                  </a:cubicBezTo>
                  <a:cubicBezTo>
                    <a:pt x="977" y="2333"/>
                    <a:pt x="1395" y="1649"/>
                    <a:pt x="1750" y="964"/>
                  </a:cubicBezTo>
                  <a:cubicBezTo>
                    <a:pt x="1890" y="711"/>
                    <a:pt x="2017" y="457"/>
                    <a:pt x="2143" y="204"/>
                  </a:cubicBezTo>
                  <a:cubicBezTo>
                    <a:pt x="2105" y="127"/>
                    <a:pt x="2067" y="64"/>
                    <a:pt x="2029"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52825" y="807500"/>
              <a:ext cx="60875" cy="88450"/>
            </a:xfrm>
            <a:custGeom>
              <a:avLst/>
              <a:gdLst/>
              <a:ahLst/>
              <a:cxnLst/>
              <a:rect l="l" t="t" r="r" b="b"/>
              <a:pathLst>
                <a:path w="2435" h="3538" extrusionOk="0">
                  <a:moveTo>
                    <a:pt x="610" y="1"/>
                  </a:moveTo>
                  <a:cubicBezTo>
                    <a:pt x="576" y="1"/>
                    <a:pt x="542" y="6"/>
                    <a:pt x="508" y="16"/>
                  </a:cubicBezTo>
                  <a:lnTo>
                    <a:pt x="495" y="29"/>
                  </a:lnTo>
                  <a:cubicBezTo>
                    <a:pt x="406" y="55"/>
                    <a:pt x="343" y="118"/>
                    <a:pt x="318" y="207"/>
                  </a:cubicBezTo>
                  <a:cubicBezTo>
                    <a:pt x="279" y="283"/>
                    <a:pt x="279" y="371"/>
                    <a:pt x="318" y="460"/>
                  </a:cubicBezTo>
                  <a:lnTo>
                    <a:pt x="330" y="486"/>
                  </a:lnTo>
                  <a:cubicBezTo>
                    <a:pt x="166" y="638"/>
                    <a:pt x="51" y="841"/>
                    <a:pt x="26" y="1043"/>
                  </a:cubicBezTo>
                  <a:cubicBezTo>
                    <a:pt x="0" y="1334"/>
                    <a:pt x="127" y="1855"/>
                    <a:pt x="609" y="1981"/>
                  </a:cubicBezTo>
                  <a:cubicBezTo>
                    <a:pt x="749" y="2007"/>
                    <a:pt x="862" y="2019"/>
                    <a:pt x="952" y="2019"/>
                  </a:cubicBezTo>
                  <a:lnTo>
                    <a:pt x="1205" y="2627"/>
                  </a:lnTo>
                  <a:cubicBezTo>
                    <a:pt x="1167" y="2615"/>
                    <a:pt x="1141" y="2590"/>
                    <a:pt x="1116" y="2551"/>
                  </a:cubicBezTo>
                  <a:cubicBezTo>
                    <a:pt x="1051" y="2459"/>
                    <a:pt x="952" y="2400"/>
                    <a:pt x="844" y="2400"/>
                  </a:cubicBezTo>
                  <a:cubicBezTo>
                    <a:pt x="805" y="2400"/>
                    <a:pt x="764" y="2408"/>
                    <a:pt x="724" y="2425"/>
                  </a:cubicBezTo>
                  <a:cubicBezTo>
                    <a:pt x="698" y="2425"/>
                    <a:pt x="685" y="2438"/>
                    <a:pt x="660" y="2450"/>
                  </a:cubicBezTo>
                  <a:cubicBezTo>
                    <a:pt x="508" y="2551"/>
                    <a:pt x="470" y="2754"/>
                    <a:pt x="571" y="2906"/>
                  </a:cubicBezTo>
                  <a:cubicBezTo>
                    <a:pt x="742" y="3180"/>
                    <a:pt x="1047" y="3331"/>
                    <a:pt x="1374" y="3331"/>
                  </a:cubicBezTo>
                  <a:cubicBezTo>
                    <a:pt x="1411" y="3331"/>
                    <a:pt x="1447" y="3329"/>
                    <a:pt x="1484" y="3325"/>
                  </a:cubicBezTo>
                  <a:lnTo>
                    <a:pt x="1496" y="3337"/>
                  </a:lnTo>
                  <a:cubicBezTo>
                    <a:pt x="1545" y="3463"/>
                    <a:pt x="1659" y="3537"/>
                    <a:pt x="1790" y="3537"/>
                  </a:cubicBezTo>
                  <a:cubicBezTo>
                    <a:pt x="1830" y="3537"/>
                    <a:pt x="1873" y="3530"/>
                    <a:pt x="1915" y="3515"/>
                  </a:cubicBezTo>
                  <a:lnTo>
                    <a:pt x="1927" y="3515"/>
                  </a:lnTo>
                  <a:cubicBezTo>
                    <a:pt x="2003" y="3477"/>
                    <a:pt x="2067" y="3413"/>
                    <a:pt x="2105" y="3337"/>
                  </a:cubicBezTo>
                  <a:cubicBezTo>
                    <a:pt x="2130" y="3249"/>
                    <a:pt x="2130" y="3160"/>
                    <a:pt x="2105" y="3084"/>
                  </a:cubicBezTo>
                  <a:lnTo>
                    <a:pt x="2093" y="3058"/>
                  </a:lnTo>
                  <a:cubicBezTo>
                    <a:pt x="2307" y="2830"/>
                    <a:pt x="2434" y="2501"/>
                    <a:pt x="2384" y="2196"/>
                  </a:cubicBezTo>
                  <a:cubicBezTo>
                    <a:pt x="2321" y="1804"/>
                    <a:pt x="2079" y="1525"/>
                    <a:pt x="1687" y="1411"/>
                  </a:cubicBezTo>
                  <a:cubicBezTo>
                    <a:pt x="1572" y="1385"/>
                    <a:pt x="1471" y="1373"/>
                    <a:pt x="1395" y="1360"/>
                  </a:cubicBezTo>
                  <a:lnTo>
                    <a:pt x="1217" y="942"/>
                  </a:lnTo>
                  <a:lnTo>
                    <a:pt x="1217" y="942"/>
                  </a:lnTo>
                  <a:cubicBezTo>
                    <a:pt x="1270" y="972"/>
                    <a:pt x="1326" y="984"/>
                    <a:pt x="1382" y="984"/>
                  </a:cubicBezTo>
                  <a:cubicBezTo>
                    <a:pt x="1421" y="984"/>
                    <a:pt x="1460" y="978"/>
                    <a:pt x="1496" y="967"/>
                  </a:cubicBezTo>
                  <a:cubicBezTo>
                    <a:pt x="1572" y="942"/>
                    <a:pt x="1636" y="891"/>
                    <a:pt x="1674" y="827"/>
                  </a:cubicBezTo>
                  <a:cubicBezTo>
                    <a:pt x="1763" y="675"/>
                    <a:pt x="1712" y="473"/>
                    <a:pt x="1560" y="371"/>
                  </a:cubicBezTo>
                  <a:cubicBezTo>
                    <a:pt x="1388" y="269"/>
                    <a:pt x="1185" y="217"/>
                    <a:pt x="989" y="217"/>
                  </a:cubicBezTo>
                  <a:cubicBezTo>
                    <a:pt x="968" y="217"/>
                    <a:pt x="947" y="218"/>
                    <a:pt x="926" y="219"/>
                  </a:cubicBezTo>
                  <a:lnTo>
                    <a:pt x="926" y="207"/>
                  </a:lnTo>
                  <a:cubicBezTo>
                    <a:pt x="866" y="76"/>
                    <a:pt x="742" y="1"/>
                    <a:pt x="610"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56950" y="811650"/>
              <a:ext cx="52625" cy="80125"/>
            </a:xfrm>
            <a:custGeom>
              <a:avLst/>
              <a:gdLst/>
              <a:ahLst/>
              <a:cxnLst/>
              <a:rect l="l" t="t" r="r" b="b"/>
              <a:pathLst>
                <a:path w="2105" h="3205" extrusionOk="0">
                  <a:moveTo>
                    <a:pt x="482" y="687"/>
                  </a:moveTo>
                  <a:lnTo>
                    <a:pt x="761" y="1359"/>
                  </a:lnTo>
                  <a:cubicBezTo>
                    <a:pt x="711" y="1359"/>
                    <a:pt x="635" y="1346"/>
                    <a:pt x="571" y="1334"/>
                  </a:cubicBezTo>
                  <a:cubicBezTo>
                    <a:pt x="381" y="1283"/>
                    <a:pt x="343" y="1030"/>
                    <a:pt x="356" y="928"/>
                  </a:cubicBezTo>
                  <a:cubicBezTo>
                    <a:pt x="368" y="852"/>
                    <a:pt x="419" y="763"/>
                    <a:pt x="482" y="687"/>
                  </a:cubicBezTo>
                  <a:close/>
                  <a:moveTo>
                    <a:pt x="1255" y="1701"/>
                  </a:moveTo>
                  <a:cubicBezTo>
                    <a:pt x="1294" y="1701"/>
                    <a:pt x="1331" y="1714"/>
                    <a:pt x="1382" y="1726"/>
                  </a:cubicBezTo>
                  <a:cubicBezTo>
                    <a:pt x="1585" y="1777"/>
                    <a:pt x="1699" y="1904"/>
                    <a:pt x="1725" y="2106"/>
                  </a:cubicBezTo>
                  <a:cubicBezTo>
                    <a:pt x="1750" y="2259"/>
                    <a:pt x="1699" y="2411"/>
                    <a:pt x="1598" y="2512"/>
                  </a:cubicBezTo>
                  <a:lnTo>
                    <a:pt x="1255" y="1701"/>
                  </a:lnTo>
                  <a:close/>
                  <a:moveTo>
                    <a:pt x="457" y="1"/>
                  </a:moveTo>
                  <a:cubicBezTo>
                    <a:pt x="435" y="1"/>
                    <a:pt x="413" y="5"/>
                    <a:pt x="393" y="15"/>
                  </a:cubicBezTo>
                  <a:cubicBezTo>
                    <a:pt x="305" y="41"/>
                    <a:pt x="266" y="142"/>
                    <a:pt x="305" y="230"/>
                  </a:cubicBezTo>
                  <a:lnTo>
                    <a:pt x="356" y="370"/>
                  </a:lnTo>
                  <a:cubicBezTo>
                    <a:pt x="165" y="509"/>
                    <a:pt x="51" y="712"/>
                    <a:pt x="26" y="890"/>
                  </a:cubicBezTo>
                  <a:cubicBezTo>
                    <a:pt x="1" y="1131"/>
                    <a:pt x="102" y="1549"/>
                    <a:pt x="482" y="1650"/>
                  </a:cubicBezTo>
                  <a:cubicBezTo>
                    <a:pt x="606" y="1679"/>
                    <a:pt x="716" y="1693"/>
                    <a:pt x="811" y="1693"/>
                  </a:cubicBezTo>
                  <a:cubicBezTo>
                    <a:pt x="842" y="1693"/>
                    <a:pt x="872" y="1692"/>
                    <a:pt x="900" y="1689"/>
                  </a:cubicBezTo>
                  <a:lnTo>
                    <a:pt x="1294" y="2664"/>
                  </a:lnTo>
                  <a:cubicBezTo>
                    <a:pt x="1274" y="2666"/>
                    <a:pt x="1254" y="2667"/>
                    <a:pt x="1234" y="2667"/>
                  </a:cubicBezTo>
                  <a:cubicBezTo>
                    <a:pt x="1082" y="2667"/>
                    <a:pt x="912" y="2620"/>
                    <a:pt x="812" y="2475"/>
                  </a:cubicBezTo>
                  <a:cubicBezTo>
                    <a:pt x="779" y="2425"/>
                    <a:pt x="725" y="2397"/>
                    <a:pt x="671" y="2397"/>
                  </a:cubicBezTo>
                  <a:cubicBezTo>
                    <a:pt x="641" y="2397"/>
                    <a:pt x="611" y="2406"/>
                    <a:pt x="584" y="2424"/>
                  </a:cubicBezTo>
                  <a:cubicBezTo>
                    <a:pt x="508" y="2475"/>
                    <a:pt x="482" y="2576"/>
                    <a:pt x="533" y="2652"/>
                  </a:cubicBezTo>
                  <a:cubicBezTo>
                    <a:pt x="700" y="2888"/>
                    <a:pt x="959" y="2994"/>
                    <a:pt x="1209" y="2994"/>
                  </a:cubicBezTo>
                  <a:cubicBezTo>
                    <a:pt x="1281" y="2994"/>
                    <a:pt x="1352" y="2985"/>
                    <a:pt x="1420" y="2968"/>
                  </a:cubicBezTo>
                  <a:lnTo>
                    <a:pt x="1483" y="3108"/>
                  </a:lnTo>
                  <a:cubicBezTo>
                    <a:pt x="1503" y="3168"/>
                    <a:pt x="1571" y="3204"/>
                    <a:pt x="1636" y="3204"/>
                  </a:cubicBezTo>
                  <a:cubicBezTo>
                    <a:pt x="1653" y="3204"/>
                    <a:pt x="1670" y="3202"/>
                    <a:pt x="1686" y="3197"/>
                  </a:cubicBezTo>
                  <a:lnTo>
                    <a:pt x="1699" y="3197"/>
                  </a:lnTo>
                  <a:cubicBezTo>
                    <a:pt x="1775" y="3159"/>
                    <a:pt x="1813" y="3070"/>
                    <a:pt x="1788" y="2982"/>
                  </a:cubicBezTo>
                  <a:lnTo>
                    <a:pt x="1725" y="2842"/>
                  </a:lnTo>
                  <a:cubicBezTo>
                    <a:pt x="1965" y="2664"/>
                    <a:pt x="2105" y="2360"/>
                    <a:pt x="2054" y="2056"/>
                  </a:cubicBezTo>
                  <a:cubicBezTo>
                    <a:pt x="2004" y="1726"/>
                    <a:pt x="1801" y="1498"/>
                    <a:pt x="1471" y="1410"/>
                  </a:cubicBezTo>
                  <a:cubicBezTo>
                    <a:pt x="1344" y="1371"/>
                    <a:pt x="1230" y="1359"/>
                    <a:pt x="1116" y="1359"/>
                  </a:cubicBezTo>
                  <a:lnTo>
                    <a:pt x="787" y="548"/>
                  </a:lnTo>
                  <a:cubicBezTo>
                    <a:pt x="806" y="546"/>
                    <a:pt x="825" y="545"/>
                    <a:pt x="844" y="545"/>
                  </a:cubicBezTo>
                  <a:cubicBezTo>
                    <a:pt x="942" y="545"/>
                    <a:pt x="1046" y="573"/>
                    <a:pt x="1142" y="636"/>
                  </a:cubicBezTo>
                  <a:cubicBezTo>
                    <a:pt x="1165" y="648"/>
                    <a:pt x="1191" y="654"/>
                    <a:pt x="1218" y="654"/>
                  </a:cubicBezTo>
                  <a:cubicBezTo>
                    <a:pt x="1276" y="654"/>
                    <a:pt x="1335" y="626"/>
                    <a:pt x="1370" y="573"/>
                  </a:cubicBezTo>
                  <a:cubicBezTo>
                    <a:pt x="1407" y="497"/>
                    <a:pt x="1382" y="396"/>
                    <a:pt x="1306" y="345"/>
                  </a:cubicBezTo>
                  <a:cubicBezTo>
                    <a:pt x="1164" y="259"/>
                    <a:pt x="992" y="216"/>
                    <a:pt x="824" y="216"/>
                  </a:cubicBezTo>
                  <a:cubicBezTo>
                    <a:pt x="769" y="216"/>
                    <a:pt x="713" y="221"/>
                    <a:pt x="660" y="230"/>
                  </a:cubicBezTo>
                  <a:lnTo>
                    <a:pt x="609" y="104"/>
                  </a:lnTo>
                  <a:cubicBezTo>
                    <a:pt x="581" y="39"/>
                    <a:pt x="518" y="1"/>
                    <a:pt x="457"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6090250" y="938200"/>
              <a:ext cx="108075" cy="123800"/>
            </a:xfrm>
            <a:custGeom>
              <a:avLst/>
              <a:gdLst/>
              <a:ahLst/>
              <a:cxnLst/>
              <a:rect l="l" t="t" r="r" b="b"/>
              <a:pathLst>
                <a:path w="4323" h="4952" extrusionOk="0">
                  <a:moveTo>
                    <a:pt x="950" y="0"/>
                  </a:moveTo>
                  <a:cubicBezTo>
                    <a:pt x="916" y="0"/>
                    <a:pt x="883" y="3"/>
                    <a:pt x="849" y="11"/>
                  </a:cubicBezTo>
                  <a:cubicBezTo>
                    <a:pt x="723" y="24"/>
                    <a:pt x="609" y="100"/>
                    <a:pt x="571" y="213"/>
                  </a:cubicBezTo>
                  <a:cubicBezTo>
                    <a:pt x="520" y="366"/>
                    <a:pt x="621" y="518"/>
                    <a:pt x="723" y="644"/>
                  </a:cubicBezTo>
                  <a:cubicBezTo>
                    <a:pt x="1015" y="1013"/>
                    <a:pt x="1395" y="1317"/>
                    <a:pt x="1813" y="1532"/>
                  </a:cubicBezTo>
                  <a:cubicBezTo>
                    <a:pt x="1517" y="1484"/>
                    <a:pt x="1221" y="1436"/>
                    <a:pt x="927" y="1436"/>
                  </a:cubicBezTo>
                  <a:cubicBezTo>
                    <a:pt x="756" y="1436"/>
                    <a:pt x="587" y="1452"/>
                    <a:pt x="418" y="1494"/>
                  </a:cubicBezTo>
                  <a:cubicBezTo>
                    <a:pt x="254" y="1520"/>
                    <a:pt x="89" y="1608"/>
                    <a:pt x="51" y="1760"/>
                  </a:cubicBezTo>
                  <a:cubicBezTo>
                    <a:pt x="1" y="1951"/>
                    <a:pt x="178" y="2128"/>
                    <a:pt x="356" y="2242"/>
                  </a:cubicBezTo>
                  <a:cubicBezTo>
                    <a:pt x="863" y="2559"/>
                    <a:pt x="1407" y="2799"/>
                    <a:pt x="1978" y="2965"/>
                  </a:cubicBezTo>
                  <a:cubicBezTo>
                    <a:pt x="1893" y="2959"/>
                    <a:pt x="1806" y="2953"/>
                    <a:pt x="1717" y="2953"/>
                  </a:cubicBezTo>
                  <a:cubicBezTo>
                    <a:pt x="1607" y="2953"/>
                    <a:pt x="1494" y="2962"/>
                    <a:pt x="1382" y="2990"/>
                  </a:cubicBezTo>
                  <a:cubicBezTo>
                    <a:pt x="1192" y="3041"/>
                    <a:pt x="1015" y="3167"/>
                    <a:pt x="951" y="3357"/>
                  </a:cubicBezTo>
                  <a:cubicBezTo>
                    <a:pt x="875" y="3649"/>
                    <a:pt x="1091" y="3928"/>
                    <a:pt x="1306" y="4131"/>
                  </a:cubicBezTo>
                  <a:cubicBezTo>
                    <a:pt x="1737" y="4498"/>
                    <a:pt x="2244" y="4765"/>
                    <a:pt x="2789" y="4904"/>
                  </a:cubicBezTo>
                  <a:cubicBezTo>
                    <a:pt x="2897" y="4932"/>
                    <a:pt x="3020" y="4951"/>
                    <a:pt x="3141" y="4951"/>
                  </a:cubicBezTo>
                  <a:cubicBezTo>
                    <a:pt x="3349" y="4951"/>
                    <a:pt x="3552" y="4894"/>
                    <a:pt x="3663" y="4726"/>
                  </a:cubicBezTo>
                  <a:cubicBezTo>
                    <a:pt x="3879" y="4410"/>
                    <a:pt x="4032" y="3979"/>
                    <a:pt x="4133" y="3611"/>
                  </a:cubicBezTo>
                  <a:cubicBezTo>
                    <a:pt x="4260" y="3180"/>
                    <a:pt x="4323" y="2711"/>
                    <a:pt x="4221" y="2267"/>
                  </a:cubicBezTo>
                  <a:cubicBezTo>
                    <a:pt x="4069" y="1621"/>
                    <a:pt x="3601" y="1075"/>
                    <a:pt x="3043" y="720"/>
                  </a:cubicBezTo>
                  <a:cubicBezTo>
                    <a:pt x="2485" y="366"/>
                    <a:pt x="1838" y="176"/>
                    <a:pt x="1192" y="36"/>
                  </a:cubicBezTo>
                  <a:cubicBezTo>
                    <a:pt x="1111" y="18"/>
                    <a:pt x="1031" y="0"/>
                    <a:pt x="950"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6062375" y="933225"/>
              <a:ext cx="87075" cy="141150"/>
            </a:xfrm>
            <a:custGeom>
              <a:avLst/>
              <a:gdLst/>
              <a:ahLst/>
              <a:cxnLst/>
              <a:rect l="l" t="t" r="r" b="b"/>
              <a:pathLst>
                <a:path w="3483" h="5646" extrusionOk="0">
                  <a:moveTo>
                    <a:pt x="3139" y="118"/>
                  </a:moveTo>
                  <a:cubicBezTo>
                    <a:pt x="3240" y="150"/>
                    <a:pt x="3339" y="189"/>
                    <a:pt x="3435" y="235"/>
                  </a:cubicBezTo>
                  <a:cubicBezTo>
                    <a:pt x="3347" y="171"/>
                    <a:pt x="3245" y="133"/>
                    <a:pt x="3139" y="118"/>
                  </a:cubicBezTo>
                  <a:close/>
                  <a:moveTo>
                    <a:pt x="2377" y="1"/>
                  </a:moveTo>
                  <a:cubicBezTo>
                    <a:pt x="1711" y="1"/>
                    <a:pt x="1047" y="259"/>
                    <a:pt x="621" y="767"/>
                  </a:cubicBezTo>
                  <a:cubicBezTo>
                    <a:pt x="114" y="1376"/>
                    <a:pt x="0" y="2251"/>
                    <a:pt x="203" y="3024"/>
                  </a:cubicBezTo>
                  <a:cubicBezTo>
                    <a:pt x="406" y="3784"/>
                    <a:pt x="887" y="4457"/>
                    <a:pt x="1471" y="5001"/>
                  </a:cubicBezTo>
                  <a:cubicBezTo>
                    <a:pt x="1749" y="5268"/>
                    <a:pt x="2054" y="5508"/>
                    <a:pt x="2421" y="5610"/>
                  </a:cubicBezTo>
                  <a:cubicBezTo>
                    <a:pt x="2488" y="5630"/>
                    <a:pt x="2625" y="5646"/>
                    <a:pt x="2774" y="5646"/>
                  </a:cubicBezTo>
                  <a:cubicBezTo>
                    <a:pt x="3100" y="5646"/>
                    <a:pt x="3482" y="5568"/>
                    <a:pt x="3308" y="5280"/>
                  </a:cubicBezTo>
                  <a:cubicBezTo>
                    <a:pt x="3220" y="5141"/>
                    <a:pt x="2966" y="5052"/>
                    <a:pt x="2852" y="4900"/>
                  </a:cubicBezTo>
                  <a:cubicBezTo>
                    <a:pt x="2725" y="4735"/>
                    <a:pt x="2649" y="4519"/>
                    <a:pt x="2649" y="4304"/>
                  </a:cubicBezTo>
                  <a:cubicBezTo>
                    <a:pt x="2637" y="3835"/>
                    <a:pt x="2978" y="3392"/>
                    <a:pt x="3435" y="3277"/>
                  </a:cubicBezTo>
                  <a:lnTo>
                    <a:pt x="1964" y="1781"/>
                  </a:lnTo>
                  <a:cubicBezTo>
                    <a:pt x="2022" y="1657"/>
                    <a:pt x="2152" y="1619"/>
                    <a:pt x="2289" y="1619"/>
                  </a:cubicBezTo>
                  <a:cubicBezTo>
                    <a:pt x="2333" y="1619"/>
                    <a:pt x="2378" y="1623"/>
                    <a:pt x="2421" y="1629"/>
                  </a:cubicBezTo>
                  <a:cubicBezTo>
                    <a:pt x="2508" y="1643"/>
                    <a:pt x="2602" y="1660"/>
                    <a:pt x="2692" y="1660"/>
                  </a:cubicBezTo>
                  <a:cubicBezTo>
                    <a:pt x="2772" y="1660"/>
                    <a:pt x="2850" y="1646"/>
                    <a:pt x="2916" y="1604"/>
                  </a:cubicBezTo>
                  <a:cubicBezTo>
                    <a:pt x="2459" y="1553"/>
                    <a:pt x="2130" y="1009"/>
                    <a:pt x="2294" y="578"/>
                  </a:cubicBezTo>
                  <a:cubicBezTo>
                    <a:pt x="2406" y="286"/>
                    <a:pt x="2722" y="110"/>
                    <a:pt x="3028" y="110"/>
                  </a:cubicBezTo>
                  <a:cubicBezTo>
                    <a:pt x="3065" y="110"/>
                    <a:pt x="3102" y="112"/>
                    <a:pt x="3139" y="118"/>
                  </a:cubicBezTo>
                  <a:lnTo>
                    <a:pt x="3139" y="118"/>
                  </a:lnTo>
                  <a:cubicBezTo>
                    <a:pt x="2894" y="39"/>
                    <a:pt x="2636" y="1"/>
                    <a:pt x="237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6224275" y="1040650"/>
              <a:ext cx="140750" cy="91800"/>
            </a:xfrm>
            <a:custGeom>
              <a:avLst/>
              <a:gdLst/>
              <a:ahLst/>
              <a:cxnLst/>
              <a:rect l="l" t="t" r="r" b="b"/>
              <a:pathLst>
                <a:path w="5630" h="3672" extrusionOk="0">
                  <a:moveTo>
                    <a:pt x="2639" y="1"/>
                  </a:moveTo>
                  <a:cubicBezTo>
                    <a:pt x="2316" y="1"/>
                    <a:pt x="1996" y="61"/>
                    <a:pt x="1700" y="197"/>
                  </a:cubicBezTo>
                  <a:cubicBezTo>
                    <a:pt x="1294" y="388"/>
                    <a:pt x="952" y="717"/>
                    <a:pt x="685" y="1084"/>
                  </a:cubicBezTo>
                  <a:cubicBezTo>
                    <a:pt x="471" y="1402"/>
                    <a:pt x="217" y="1782"/>
                    <a:pt x="102" y="2137"/>
                  </a:cubicBezTo>
                  <a:cubicBezTo>
                    <a:pt x="1" y="2453"/>
                    <a:pt x="255" y="2758"/>
                    <a:pt x="483" y="2948"/>
                  </a:cubicBezTo>
                  <a:cubicBezTo>
                    <a:pt x="927" y="3290"/>
                    <a:pt x="1459" y="3531"/>
                    <a:pt x="2017" y="3645"/>
                  </a:cubicBezTo>
                  <a:cubicBezTo>
                    <a:pt x="2109" y="3661"/>
                    <a:pt x="2206" y="3672"/>
                    <a:pt x="2303" y="3672"/>
                  </a:cubicBezTo>
                  <a:cubicBezTo>
                    <a:pt x="2513" y="3672"/>
                    <a:pt x="2715" y="3620"/>
                    <a:pt x="2828" y="3455"/>
                  </a:cubicBezTo>
                  <a:cubicBezTo>
                    <a:pt x="2955" y="3290"/>
                    <a:pt x="2942" y="3062"/>
                    <a:pt x="2866" y="2884"/>
                  </a:cubicBezTo>
                  <a:cubicBezTo>
                    <a:pt x="2790" y="2695"/>
                    <a:pt x="2651" y="2543"/>
                    <a:pt x="2524" y="2390"/>
                  </a:cubicBezTo>
                  <a:lnTo>
                    <a:pt x="2524" y="2390"/>
                  </a:lnTo>
                  <a:cubicBezTo>
                    <a:pt x="2992" y="2758"/>
                    <a:pt x="3525" y="3036"/>
                    <a:pt x="4083" y="3239"/>
                  </a:cubicBezTo>
                  <a:cubicBezTo>
                    <a:pt x="4184" y="3271"/>
                    <a:pt x="4298" y="3300"/>
                    <a:pt x="4401" y="3300"/>
                  </a:cubicBezTo>
                  <a:cubicBezTo>
                    <a:pt x="4504" y="3300"/>
                    <a:pt x="4596" y="3271"/>
                    <a:pt x="4654" y="3189"/>
                  </a:cubicBezTo>
                  <a:cubicBezTo>
                    <a:pt x="4755" y="3062"/>
                    <a:pt x="4716" y="2872"/>
                    <a:pt x="4640" y="2732"/>
                  </a:cubicBezTo>
                  <a:cubicBezTo>
                    <a:pt x="4451" y="2301"/>
                    <a:pt x="4096" y="1972"/>
                    <a:pt x="3753" y="1655"/>
                  </a:cubicBezTo>
                  <a:lnTo>
                    <a:pt x="3753" y="1655"/>
                  </a:lnTo>
                  <a:cubicBezTo>
                    <a:pt x="4184" y="1845"/>
                    <a:pt x="4654" y="1960"/>
                    <a:pt x="5122" y="1972"/>
                  </a:cubicBezTo>
                  <a:cubicBezTo>
                    <a:pt x="5147" y="1974"/>
                    <a:pt x="5172" y="1975"/>
                    <a:pt x="5197" y="1975"/>
                  </a:cubicBezTo>
                  <a:cubicBezTo>
                    <a:pt x="5342" y="1975"/>
                    <a:pt x="5490" y="1939"/>
                    <a:pt x="5566" y="1820"/>
                  </a:cubicBezTo>
                  <a:cubicBezTo>
                    <a:pt x="5629" y="1718"/>
                    <a:pt x="5617" y="1591"/>
                    <a:pt x="5553" y="1490"/>
                  </a:cubicBezTo>
                  <a:cubicBezTo>
                    <a:pt x="5502" y="1376"/>
                    <a:pt x="5401" y="1300"/>
                    <a:pt x="5313" y="1224"/>
                  </a:cubicBezTo>
                  <a:cubicBezTo>
                    <a:pt x="4806" y="806"/>
                    <a:pt x="4260" y="400"/>
                    <a:pt x="3639" y="185"/>
                  </a:cubicBezTo>
                  <a:cubicBezTo>
                    <a:pt x="3321" y="68"/>
                    <a:pt x="2979" y="1"/>
                    <a:pt x="2639"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118450" y="1030350"/>
              <a:ext cx="153400" cy="134400"/>
            </a:xfrm>
            <a:custGeom>
              <a:avLst/>
              <a:gdLst/>
              <a:ahLst/>
              <a:cxnLst/>
              <a:rect l="l" t="t" r="r" b="b"/>
              <a:pathLst>
                <a:path w="6136" h="5376" extrusionOk="0">
                  <a:moveTo>
                    <a:pt x="3074" y="0"/>
                  </a:moveTo>
                  <a:cubicBezTo>
                    <a:pt x="2135" y="0"/>
                    <a:pt x="1222" y="492"/>
                    <a:pt x="723" y="1370"/>
                  </a:cubicBezTo>
                  <a:cubicBezTo>
                    <a:pt x="0" y="2663"/>
                    <a:pt x="457" y="4310"/>
                    <a:pt x="1750" y="5033"/>
                  </a:cubicBezTo>
                  <a:cubicBezTo>
                    <a:pt x="2165" y="5265"/>
                    <a:pt x="2617" y="5376"/>
                    <a:pt x="3063" y="5376"/>
                  </a:cubicBezTo>
                  <a:cubicBezTo>
                    <a:pt x="4006" y="5376"/>
                    <a:pt x="4923" y="4884"/>
                    <a:pt x="5413" y="4006"/>
                  </a:cubicBezTo>
                  <a:cubicBezTo>
                    <a:pt x="6135" y="2713"/>
                    <a:pt x="5679" y="1079"/>
                    <a:pt x="4386" y="343"/>
                  </a:cubicBezTo>
                  <a:cubicBezTo>
                    <a:pt x="3970" y="111"/>
                    <a:pt x="3519" y="0"/>
                    <a:pt x="3074"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6118450" y="1034150"/>
              <a:ext cx="109350" cy="130625"/>
            </a:xfrm>
            <a:custGeom>
              <a:avLst/>
              <a:gdLst/>
              <a:ahLst/>
              <a:cxnLst/>
              <a:rect l="l" t="t" r="r" b="b"/>
              <a:pathLst>
                <a:path w="4374" h="5225" extrusionOk="0">
                  <a:moveTo>
                    <a:pt x="2168" y="1"/>
                  </a:moveTo>
                  <a:lnTo>
                    <a:pt x="2168" y="1"/>
                  </a:lnTo>
                  <a:cubicBezTo>
                    <a:pt x="1585" y="217"/>
                    <a:pt x="1065" y="635"/>
                    <a:pt x="723" y="1218"/>
                  </a:cubicBezTo>
                  <a:cubicBezTo>
                    <a:pt x="0" y="2511"/>
                    <a:pt x="457" y="4158"/>
                    <a:pt x="1750" y="4881"/>
                  </a:cubicBezTo>
                  <a:cubicBezTo>
                    <a:pt x="2171" y="5114"/>
                    <a:pt x="2627" y="5225"/>
                    <a:pt x="3076" y="5225"/>
                  </a:cubicBezTo>
                  <a:cubicBezTo>
                    <a:pt x="3531" y="5225"/>
                    <a:pt x="3978" y="5111"/>
                    <a:pt x="4374" y="4894"/>
                  </a:cubicBezTo>
                  <a:lnTo>
                    <a:pt x="4374" y="4894"/>
                  </a:lnTo>
                  <a:cubicBezTo>
                    <a:pt x="4084" y="4992"/>
                    <a:pt x="3778" y="5044"/>
                    <a:pt x="3470" y="5044"/>
                  </a:cubicBezTo>
                  <a:cubicBezTo>
                    <a:pt x="3025" y="5044"/>
                    <a:pt x="2575" y="4936"/>
                    <a:pt x="2155" y="4704"/>
                  </a:cubicBezTo>
                  <a:cubicBezTo>
                    <a:pt x="862" y="3969"/>
                    <a:pt x="406" y="2333"/>
                    <a:pt x="1129" y="1040"/>
                  </a:cubicBezTo>
                  <a:cubicBezTo>
                    <a:pt x="1382" y="584"/>
                    <a:pt x="1750" y="242"/>
                    <a:pt x="2168"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34625" y="1044650"/>
              <a:ext cx="121075" cy="105900"/>
            </a:xfrm>
            <a:custGeom>
              <a:avLst/>
              <a:gdLst/>
              <a:ahLst/>
              <a:cxnLst/>
              <a:rect l="l" t="t" r="r" b="b"/>
              <a:pathLst>
                <a:path w="4843" h="4236" extrusionOk="0">
                  <a:moveTo>
                    <a:pt x="2422" y="1"/>
                  </a:moveTo>
                  <a:cubicBezTo>
                    <a:pt x="1685" y="1"/>
                    <a:pt x="969" y="390"/>
                    <a:pt x="583" y="1076"/>
                  </a:cubicBezTo>
                  <a:cubicBezTo>
                    <a:pt x="0" y="2104"/>
                    <a:pt x="367" y="3397"/>
                    <a:pt x="1381" y="3967"/>
                  </a:cubicBezTo>
                  <a:cubicBezTo>
                    <a:pt x="1710" y="4149"/>
                    <a:pt x="2066" y="4236"/>
                    <a:pt x="2417" y="4236"/>
                  </a:cubicBezTo>
                  <a:cubicBezTo>
                    <a:pt x="3162" y="4236"/>
                    <a:pt x="3884" y="3845"/>
                    <a:pt x="4271" y="3155"/>
                  </a:cubicBezTo>
                  <a:cubicBezTo>
                    <a:pt x="4842" y="2141"/>
                    <a:pt x="4487" y="848"/>
                    <a:pt x="3460" y="278"/>
                  </a:cubicBezTo>
                  <a:cubicBezTo>
                    <a:pt x="3132" y="90"/>
                    <a:pt x="2775" y="1"/>
                    <a:pt x="2422"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142225" y="1066475"/>
              <a:ext cx="102075" cy="30775"/>
            </a:xfrm>
            <a:custGeom>
              <a:avLst/>
              <a:gdLst/>
              <a:ahLst/>
              <a:cxnLst/>
              <a:rect l="l" t="t" r="r" b="b"/>
              <a:pathLst>
                <a:path w="4083" h="1231" extrusionOk="0">
                  <a:moveTo>
                    <a:pt x="3841" y="1"/>
                  </a:moveTo>
                  <a:cubicBezTo>
                    <a:pt x="2586" y="267"/>
                    <a:pt x="1331" y="584"/>
                    <a:pt x="63" y="724"/>
                  </a:cubicBezTo>
                  <a:cubicBezTo>
                    <a:pt x="26" y="888"/>
                    <a:pt x="0" y="1065"/>
                    <a:pt x="0" y="1231"/>
                  </a:cubicBezTo>
                  <a:cubicBezTo>
                    <a:pt x="900" y="1091"/>
                    <a:pt x="1775" y="850"/>
                    <a:pt x="2662" y="698"/>
                  </a:cubicBezTo>
                  <a:cubicBezTo>
                    <a:pt x="3131" y="609"/>
                    <a:pt x="3600" y="521"/>
                    <a:pt x="4082" y="445"/>
                  </a:cubicBezTo>
                  <a:cubicBezTo>
                    <a:pt x="4018" y="293"/>
                    <a:pt x="3930" y="141"/>
                    <a:pt x="3841"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142225" y="1082325"/>
              <a:ext cx="105875" cy="40575"/>
            </a:xfrm>
            <a:custGeom>
              <a:avLst/>
              <a:gdLst/>
              <a:ahLst/>
              <a:cxnLst/>
              <a:rect l="l" t="t" r="r" b="b"/>
              <a:pathLst>
                <a:path w="4235" h="1623" extrusionOk="0">
                  <a:moveTo>
                    <a:pt x="4145" y="0"/>
                  </a:moveTo>
                  <a:cubicBezTo>
                    <a:pt x="3600" y="90"/>
                    <a:pt x="3043" y="166"/>
                    <a:pt x="2497" y="267"/>
                  </a:cubicBezTo>
                  <a:cubicBezTo>
                    <a:pt x="1674" y="406"/>
                    <a:pt x="849" y="622"/>
                    <a:pt x="0" y="685"/>
                  </a:cubicBezTo>
                  <a:cubicBezTo>
                    <a:pt x="13" y="1015"/>
                    <a:pt x="102" y="1332"/>
                    <a:pt x="266" y="1623"/>
                  </a:cubicBezTo>
                  <a:cubicBezTo>
                    <a:pt x="1255" y="1243"/>
                    <a:pt x="2307" y="1015"/>
                    <a:pt x="3334" y="774"/>
                  </a:cubicBezTo>
                  <a:cubicBezTo>
                    <a:pt x="3638" y="710"/>
                    <a:pt x="3942" y="634"/>
                    <a:pt x="4234" y="571"/>
                  </a:cubicBezTo>
                  <a:cubicBezTo>
                    <a:pt x="4234" y="381"/>
                    <a:pt x="4209" y="191"/>
                    <a:pt x="4145" y="0"/>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6153625" y="1111175"/>
              <a:ext cx="92875" cy="25050"/>
            </a:xfrm>
            <a:custGeom>
              <a:avLst/>
              <a:gdLst/>
              <a:ahLst/>
              <a:cxnLst/>
              <a:rect l="l" t="t" r="r" b="b"/>
              <a:pathLst>
                <a:path w="3715" h="1002" extrusionOk="0">
                  <a:moveTo>
                    <a:pt x="3714" y="0"/>
                  </a:moveTo>
                  <a:lnTo>
                    <a:pt x="3714" y="0"/>
                  </a:lnTo>
                  <a:cubicBezTo>
                    <a:pt x="3385" y="63"/>
                    <a:pt x="3068" y="139"/>
                    <a:pt x="2751" y="203"/>
                  </a:cubicBezTo>
                  <a:cubicBezTo>
                    <a:pt x="2168" y="330"/>
                    <a:pt x="1585" y="469"/>
                    <a:pt x="990" y="584"/>
                  </a:cubicBezTo>
                  <a:cubicBezTo>
                    <a:pt x="672" y="646"/>
                    <a:pt x="330" y="748"/>
                    <a:pt x="1" y="761"/>
                  </a:cubicBezTo>
                  <a:cubicBezTo>
                    <a:pt x="64" y="849"/>
                    <a:pt x="140" y="925"/>
                    <a:pt x="216" y="1001"/>
                  </a:cubicBezTo>
                  <a:cubicBezTo>
                    <a:pt x="406" y="938"/>
                    <a:pt x="596" y="888"/>
                    <a:pt x="787" y="849"/>
                  </a:cubicBezTo>
                  <a:cubicBezTo>
                    <a:pt x="1471" y="660"/>
                    <a:pt x="2193" y="545"/>
                    <a:pt x="2891" y="381"/>
                  </a:cubicBezTo>
                  <a:lnTo>
                    <a:pt x="3651" y="190"/>
                  </a:lnTo>
                  <a:cubicBezTo>
                    <a:pt x="3677" y="127"/>
                    <a:pt x="3689" y="63"/>
                    <a:pt x="3714" y="0"/>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6165350" y="1059075"/>
              <a:ext cx="61500" cy="78750"/>
            </a:xfrm>
            <a:custGeom>
              <a:avLst/>
              <a:gdLst/>
              <a:ahLst/>
              <a:cxnLst/>
              <a:rect l="l" t="t" r="r" b="b"/>
              <a:pathLst>
                <a:path w="2460" h="3150" extrusionOk="0">
                  <a:moveTo>
                    <a:pt x="1916" y="0"/>
                  </a:moveTo>
                  <a:cubicBezTo>
                    <a:pt x="1882" y="0"/>
                    <a:pt x="1848" y="6"/>
                    <a:pt x="1813" y="18"/>
                  </a:cubicBezTo>
                  <a:cubicBezTo>
                    <a:pt x="1737" y="43"/>
                    <a:pt x="1674" y="94"/>
                    <a:pt x="1636" y="170"/>
                  </a:cubicBezTo>
                  <a:lnTo>
                    <a:pt x="1623" y="195"/>
                  </a:lnTo>
                  <a:cubicBezTo>
                    <a:pt x="1588" y="191"/>
                    <a:pt x="1553" y="189"/>
                    <a:pt x="1518" y="189"/>
                  </a:cubicBezTo>
                  <a:cubicBezTo>
                    <a:pt x="1348" y="189"/>
                    <a:pt x="1181" y="238"/>
                    <a:pt x="1065" y="322"/>
                  </a:cubicBezTo>
                  <a:cubicBezTo>
                    <a:pt x="837" y="474"/>
                    <a:pt x="558" y="880"/>
                    <a:pt x="761" y="1285"/>
                  </a:cubicBezTo>
                  <a:cubicBezTo>
                    <a:pt x="812" y="1400"/>
                    <a:pt x="875" y="1488"/>
                    <a:pt x="926" y="1552"/>
                  </a:cubicBezTo>
                  <a:lnTo>
                    <a:pt x="659" y="2084"/>
                  </a:lnTo>
                  <a:cubicBezTo>
                    <a:pt x="647" y="2059"/>
                    <a:pt x="647" y="2021"/>
                    <a:pt x="659" y="1970"/>
                  </a:cubicBezTo>
                  <a:cubicBezTo>
                    <a:pt x="698" y="1843"/>
                    <a:pt x="647" y="1704"/>
                    <a:pt x="521" y="1628"/>
                  </a:cubicBezTo>
                  <a:cubicBezTo>
                    <a:pt x="495" y="1615"/>
                    <a:pt x="482" y="1615"/>
                    <a:pt x="457" y="1603"/>
                  </a:cubicBezTo>
                  <a:cubicBezTo>
                    <a:pt x="431" y="1597"/>
                    <a:pt x="405" y="1594"/>
                    <a:pt x="380" y="1594"/>
                  </a:cubicBezTo>
                  <a:cubicBezTo>
                    <a:pt x="244" y="1594"/>
                    <a:pt x="119" y="1679"/>
                    <a:pt x="76" y="1818"/>
                  </a:cubicBezTo>
                  <a:cubicBezTo>
                    <a:pt x="0" y="2122"/>
                    <a:pt x="102" y="2465"/>
                    <a:pt x="355" y="2693"/>
                  </a:cubicBezTo>
                  <a:lnTo>
                    <a:pt x="343" y="2705"/>
                  </a:lnTo>
                  <a:cubicBezTo>
                    <a:pt x="267" y="2857"/>
                    <a:pt x="330" y="3035"/>
                    <a:pt x="470" y="3111"/>
                  </a:cubicBezTo>
                  <a:lnTo>
                    <a:pt x="482" y="3111"/>
                  </a:lnTo>
                  <a:cubicBezTo>
                    <a:pt x="523" y="3135"/>
                    <a:pt x="574" y="3149"/>
                    <a:pt x="626" y="3149"/>
                  </a:cubicBezTo>
                  <a:cubicBezTo>
                    <a:pt x="654" y="3149"/>
                    <a:pt x="683" y="3145"/>
                    <a:pt x="710" y="3136"/>
                  </a:cubicBezTo>
                  <a:cubicBezTo>
                    <a:pt x="786" y="3111"/>
                    <a:pt x="850" y="3048"/>
                    <a:pt x="875" y="2984"/>
                  </a:cubicBezTo>
                  <a:lnTo>
                    <a:pt x="901" y="2959"/>
                  </a:lnTo>
                  <a:cubicBezTo>
                    <a:pt x="926" y="2961"/>
                    <a:pt x="952" y="2962"/>
                    <a:pt x="978" y="2962"/>
                  </a:cubicBezTo>
                  <a:cubicBezTo>
                    <a:pt x="1235" y="2962"/>
                    <a:pt x="1500" y="2849"/>
                    <a:pt x="1661" y="2642"/>
                  </a:cubicBezTo>
                  <a:cubicBezTo>
                    <a:pt x="1902" y="2363"/>
                    <a:pt x="1952" y="2034"/>
                    <a:pt x="1788" y="1691"/>
                  </a:cubicBezTo>
                  <a:cubicBezTo>
                    <a:pt x="1750" y="1603"/>
                    <a:pt x="1699" y="1527"/>
                    <a:pt x="1648" y="1463"/>
                  </a:cubicBezTo>
                  <a:lnTo>
                    <a:pt x="1839" y="1083"/>
                  </a:lnTo>
                  <a:cubicBezTo>
                    <a:pt x="1864" y="1172"/>
                    <a:pt x="1915" y="1248"/>
                    <a:pt x="1991" y="1299"/>
                  </a:cubicBezTo>
                  <a:cubicBezTo>
                    <a:pt x="2054" y="1336"/>
                    <a:pt x="2118" y="1336"/>
                    <a:pt x="2194" y="1336"/>
                  </a:cubicBezTo>
                  <a:cubicBezTo>
                    <a:pt x="2358" y="1299"/>
                    <a:pt x="2459" y="1146"/>
                    <a:pt x="2434" y="981"/>
                  </a:cubicBezTo>
                  <a:cubicBezTo>
                    <a:pt x="2397" y="778"/>
                    <a:pt x="2307" y="601"/>
                    <a:pt x="2168" y="462"/>
                  </a:cubicBezTo>
                  <a:lnTo>
                    <a:pt x="2168" y="437"/>
                  </a:lnTo>
                  <a:cubicBezTo>
                    <a:pt x="2244" y="297"/>
                    <a:pt x="2194" y="119"/>
                    <a:pt x="2054" y="43"/>
                  </a:cubicBezTo>
                  <a:lnTo>
                    <a:pt x="2042" y="31"/>
                  </a:lnTo>
                  <a:cubicBezTo>
                    <a:pt x="2000" y="10"/>
                    <a:pt x="1958" y="0"/>
                    <a:pt x="1916"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168850" y="1062875"/>
              <a:ext cx="54200" cy="71200"/>
            </a:xfrm>
            <a:custGeom>
              <a:avLst/>
              <a:gdLst/>
              <a:ahLst/>
              <a:cxnLst/>
              <a:rect l="l" t="t" r="r" b="b"/>
              <a:pathLst>
                <a:path w="2168" h="2848" extrusionOk="0">
                  <a:moveTo>
                    <a:pt x="1370" y="484"/>
                  </a:moveTo>
                  <a:cubicBezTo>
                    <a:pt x="1387" y="484"/>
                    <a:pt x="1404" y="485"/>
                    <a:pt x="1420" y="487"/>
                  </a:cubicBezTo>
                  <a:lnTo>
                    <a:pt x="1116" y="1083"/>
                  </a:lnTo>
                  <a:cubicBezTo>
                    <a:pt x="1090" y="1045"/>
                    <a:pt x="1052" y="994"/>
                    <a:pt x="1026" y="931"/>
                  </a:cubicBezTo>
                  <a:cubicBezTo>
                    <a:pt x="950" y="778"/>
                    <a:pt x="1103" y="601"/>
                    <a:pt x="1179" y="538"/>
                  </a:cubicBezTo>
                  <a:cubicBezTo>
                    <a:pt x="1220" y="507"/>
                    <a:pt x="1295" y="484"/>
                    <a:pt x="1370" y="484"/>
                  </a:cubicBezTo>
                  <a:close/>
                  <a:moveTo>
                    <a:pt x="1179" y="1628"/>
                  </a:moveTo>
                  <a:cubicBezTo>
                    <a:pt x="1204" y="1654"/>
                    <a:pt x="1217" y="1691"/>
                    <a:pt x="1242" y="1730"/>
                  </a:cubicBezTo>
                  <a:cubicBezTo>
                    <a:pt x="1319" y="1907"/>
                    <a:pt x="1305" y="2059"/>
                    <a:pt x="1179" y="2198"/>
                  </a:cubicBezTo>
                  <a:cubicBezTo>
                    <a:pt x="1099" y="2301"/>
                    <a:pt x="979" y="2352"/>
                    <a:pt x="854" y="2352"/>
                  </a:cubicBezTo>
                  <a:cubicBezTo>
                    <a:pt x="840" y="2352"/>
                    <a:pt x="826" y="2352"/>
                    <a:pt x="811" y="2350"/>
                  </a:cubicBezTo>
                  <a:lnTo>
                    <a:pt x="1179" y="1628"/>
                  </a:lnTo>
                  <a:close/>
                  <a:moveTo>
                    <a:pt x="1759" y="1"/>
                  </a:moveTo>
                  <a:cubicBezTo>
                    <a:pt x="1706" y="1"/>
                    <a:pt x="1652" y="29"/>
                    <a:pt x="1635" y="82"/>
                  </a:cubicBezTo>
                  <a:lnTo>
                    <a:pt x="1572" y="209"/>
                  </a:lnTo>
                  <a:cubicBezTo>
                    <a:pt x="1513" y="195"/>
                    <a:pt x="1454" y="188"/>
                    <a:pt x="1397" y="188"/>
                  </a:cubicBezTo>
                  <a:cubicBezTo>
                    <a:pt x="1244" y="188"/>
                    <a:pt x="1103" y="233"/>
                    <a:pt x="1001" y="297"/>
                  </a:cubicBezTo>
                  <a:cubicBezTo>
                    <a:pt x="824" y="424"/>
                    <a:pt x="595" y="741"/>
                    <a:pt x="748" y="1071"/>
                  </a:cubicBezTo>
                  <a:cubicBezTo>
                    <a:pt x="824" y="1197"/>
                    <a:pt x="900" y="1299"/>
                    <a:pt x="976" y="1375"/>
                  </a:cubicBezTo>
                  <a:lnTo>
                    <a:pt x="533" y="2237"/>
                  </a:lnTo>
                  <a:cubicBezTo>
                    <a:pt x="418" y="2122"/>
                    <a:pt x="330" y="1958"/>
                    <a:pt x="381" y="1780"/>
                  </a:cubicBezTo>
                  <a:cubicBezTo>
                    <a:pt x="406" y="1704"/>
                    <a:pt x="355" y="1615"/>
                    <a:pt x="279" y="1603"/>
                  </a:cubicBezTo>
                  <a:cubicBezTo>
                    <a:pt x="261" y="1598"/>
                    <a:pt x="243" y="1595"/>
                    <a:pt x="226" y="1595"/>
                  </a:cubicBezTo>
                  <a:cubicBezTo>
                    <a:pt x="161" y="1595"/>
                    <a:pt x="109" y="1633"/>
                    <a:pt x="88" y="1704"/>
                  </a:cubicBezTo>
                  <a:cubicBezTo>
                    <a:pt x="0" y="2034"/>
                    <a:pt x="165" y="2338"/>
                    <a:pt x="393" y="2502"/>
                  </a:cubicBezTo>
                  <a:lnTo>
                    <a:pt x="342" y="2629"/>
                  </a:lnTo>
                  <a:cubicBezTo>
                    <a:pt x="304" y="2693"/>
                    <a:pt x="330" y="2781"/>
                    <a:pt x="393" y="2820"/>
                  </a:cubicBezTo>
                  <a:lnTo>
                    <a:pt x="406" y="2832"/>
                  </a:lnTo>
                  <a:cubicBezTo>
                    <a:pt x="426" y="2842"/>
                    <a:pt x="448" y="2847"/>
                    <a:pt x="469" y="2847"/>
                  </a:cubicBezTo>
                  <a:cubicBezTo>
                    <a:pt x="526" y="2847"/>
                    <a:pt x="580" y="2812"/>
                    <a:pt x="609" y="2756"/>
                  </a:cubicBezTo>
                  <a:lnTo>
                    <a:pt x="672" y="2642"/>
                  </a:lnTo>
                  <a:cubicBezTo>
                    <a:pt x="721" y="2652"/>
                    <a:pt x="771" y="2656"/>
                    <a:pt x="821" y="2656"/>
                  </a:cubicBezTo>
                  <a:cubicBezTo>
                    <a:pt x="1042" y="2656"/>
                    <a:pt x="1262" y="2566"/>
                    <a:pt x="1407" y="2401"/>
                  </a:cubicBezTo>
                  <a:cubicBezTo>
                    <a:pt x="1610" y="2161"/>
                    <a:pt x="1648" y="1894"/>
                    <a:pt x="1508" y="1603"/>
                  </a:cubicBezTo>
                  <a:cubicBezTo>
                    <a:pt x="1457" y="1488"/>
                    <a:pt x="1395" y="1400"/>
                    <a:pt x="1331" y="1324"/>
                  </a:cubicBezTo>
                  <a:lnTo>
                    <a:pt x="1699" y="614"/>
                  </a:lnTo>
                  <a:cubicBezTo>
                    <a:pt x="1775" y="690"/>
                    <a:pt x="1826" y="792"/>
                    <a:pt x="1851" y="905"/>
                  </a:cubicBezTo>
                  <a:cubicBezTo>
                    <a:pt x="1862" y="985"/>
                    <a:pt x="1924" y="1034"/>
                    <a:pt x="2001" y="1034"/>
                  </a:cubicBezTo>
                  <a:cubicBezTo>
                    <a:pt x="2010" y="1034"/>
                    <a:pt x="2019" y="1033"/>
                    <a:pt x="2028" y="1032"/>
                  </a:cubicBezTo>
                  <a:cubicBezTo>
                    <a:pt x="2104" y="1020"/>
                    <a:pt x="2167" y="944"/>
                    <a:pt x="2142" y="855"/>
                  </a:cubicBezTo>
                  <a:cubicBezTo>
                    <a:pt x="2117" y="652"/>
                    <a:pt x="2003" y="462"/>
                    <a:pt x="1838" y="335"/>
                  </a:cubicBezTo>
                  <a:lnTo>
                    <a:pt x="1902" y="221"/>
                  </a:lnTo>
                  <a:cubicBezTo>
                    <a:pt x="1939" y="145"/>
                    <a:pt x="1902" y="56"/>
                    <a:pt x="1826" y="18"/>
                  </a:cubicBezTo>
                  <a:cubicBezTo>
                    <a:pt x="1806" y="6"/>
                    <a:pt x="1783" y="1"/>
                    <a:pt x="1759" y="1"/>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426350" y="1542000"/>
              <a:ext cx="204425" cy="130025"/>
            </a:xfrm>
            <a:custGeom>
              <a:avLst/>
              <a:gdLst/>
              <a:ahLst/>
              <a:cxnLst/>
              <a:rect l="l" t="t" r="r" b="b"/>
              <a:pathLst>
                <a:path w="8177" h="5201" extrusionOk="0">
                  <a:moveTo>
                    <a:pt x="3755" y="0"/>
                  </a:moveTo>
                  <a:cubicBezTo>
                    <a:pt x="3480" y="0"/>
                    <a:pt x="3207" y="34"/>
                    <a:pt x="2941" y="108"/>
                  </a:cubicBezTo>
                  <a:cubicBezTo>
                    <a:pt x="2307" y="285"/>
                    <a:pt x="1750" y="678"/>
                    <a:pt x="1293" y="1134"/>
                  </a:cubicBezTo>
                  <a:cubicBezTo>
                    <a:pt x="901" y="1528"/>
                    <a:pt x="457" y="2009"/>
                    <a:pt x="203" y="2503"/>
                  </a:cubicBezTo>
                  <a:cubicBezTo>
                    <a:pt x="0" y="2922"/>
                    <a:pt x="292" y="3416"/>
                    <a:pt x="571" y="3733"/>
                  </a:cubicBezTo>
                  <a:cubicBezTo>
                    <a:pt x="1129" y="4329"/>
                    <a:pt x="1826" y="4798"/>
                    <a:pt x="2586" y="5077"/>
                  </a:cubicBezTo>
                  <a:cubicBezTo>
                    <a:pt x="2783" y="5146"/>
                    <a:pt x="3008" y="5200"/>
                    <a:pt x="3222" y="5200"/>
                  </a:cubicBezTo>
                  <a:cubicBezTo>
                    <a:pt x="3436" y="5200"/>
                    <a:pt x="3639" y="5146"/>
                    <a:pt x="3791" y="5001"/>
                  </a:cubicBezTo>
                  <a:cubicBezTo>
                    <a:pt x="3994" y="4798"/>
                    <a:pt x="4044" y="4469"/>
                    <a:pt x="3980" y="4190"/>
                  </a:cubicBezTo>
                  <a:cubicBezTo>
                    <a:pt x="3904" y="3911"/>
                    <a:pt x="3752" y="3657"/>
                    <a:pt x="3600" y="3416"/>
                  </a:cubicBezTo>
                  <a:lnTo>
                    <a:pt x="3600" y="3416"/>
                  </a:lnTo>
                  <a:cubicBezTo>
                    <a:pt x="4196" y="4038"/>
                    <a:pt x="4881" y="4570"/>
                    <a:pt x="5628" y="4976"/>
                  </a:cubicBezTo>
                  <a:cubicBezTo>
                    <a:pt x="5792" y="5069"/>
                    <a:pt x="5984" y="5148"/>
                    <a:pt x="6158" y="5148"/>
                  </a:cubicBezTo>
                  <a:cubicBezTo>
                    <a:pt x="6267" y="5148"/>
                    <a:pt x="6369" y="5117"/>
                    <a:pt x="6453" y="5038"/>
                  </a:cubicBezTo>
                  <a:cubicBezTo>
                    <a:pt x="6617" y="4886"/>
                    <a:pt x="6605" y="4607"/>
                    <a:pt x="6541" y="4379"/>
                  </a:cubicBezTo>
                  <a:cubicBezTo>
                    <a:pt x="6364" y="3733"/>
                    <a:pt x="5946" y="3188"/>
                    <a:pt x="5527" y="2655"/>
                  </a:cubicBezTo>
                  <a:lnTo>
                    <a:pt x="5527" y="2655"/>
                  </a:lnTo>
                  <a:cubicBezTo>
                    <a:pt x="6098" y="3023"/>
                    <a:pt x="6732" y="3289"/>
                    <a:pt x="7403" y="3429"/>
                  </a:cubicBezTo>
                  <a:cubicBezTo>
                    <a:pt x="7485" y="3443"/>
                    <a:pt x="7572" y="3453"/>
                    <a:pt x="7657" y="3453"/>
                  </a:cubicBezTo>
                  <a:cubicBezTo>
                    <a:pt x="7808" y="3453"/>
                    <a:pt x="7953" y="3420"/>
                    <a:pt x="8050" y="3315"/>
                  </a:cubicBezTo>
                  <a:cubicBezTo>
                    <a:pt x="8164" y="3188"/>
                    <a:pt x="8177" y="2985"/>
                    <a:pt x="8126" y="2821"/>
                  </a:cubicBezTo>
                  <a:cubicBezTo>
                    <a:pt x="8062" y="2669"/>
                    <a:pt x="7949" y="2529"/>
                    <a:pt x="7834" y="2402"/>
                  </a:cubicBezTo>
                  <a:cubicBezTo>
                    <a:pt x="7213" y="1680"/>
                    <a:pt x="6529" y="995"/>
                    <a:pt x="5692" y="526"/>
                  </a:cubicBezTo>
                  <a:cubicBezTo>
                    <a:pt x="5099" y="202"/>
                    <a:pt x="4423" y="0"/>
                    <a:pt x="3755"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211175" y="1660825"/>
              <a:ext cx="137250" cy="192925"/>
            </a:xfrm>
            <a:custGeom>
              <a:avLst/>
              <a:gdLst/>
              <a:ahLst/>
              <a:cxnLst/>
              <a:rect l="l" t="t" r="r" b="b"/>
              <a:pathLst>
                <a:path w="5490" h="7717" extrusionOk="0">
                  <a:moveTo>
                    <a:pt x="3918" y="1"/>
                  </a:moveTo>
                  <a:cubicBezTo>
                    <a:pt x="3889" y="1"/>
                    <a:pt x="3859" y="2"/>
                    <a:pt x="3829" y="7"/>
                  </a:cubicBezTo>
                  <a:cubicBezTo>
                    <a:pt x="3283" y="83"/>
                    <a:pt x="2675" y="349"/>
                    <a:pt x="2193" y="590"/>
                  </a:cubicBezTo>
                  <a:cubicBezTo>
                    <a:pt x="1598" y="869"/>
                    <a:pt x="1053" y="1262"/>
                    <a:pt x="672" y="1807"/>
                  </a:cubicBezTo>
                  <a:cubicBezTo>
                    <a:pt x="128" y="2580"/>
                    <a:pt x="1" y="3606"/>
                    <a:pt x="165" y="4545"/>
                  </a:cubicBezTo>
                  <a:cubicBezTo>
                    <a:pt x="330" y="5483"/>
                    <a:pt x="748" y="6358"/>
                    <a:pt x="1230" y="7181"/>
                  </a:cubicBezTo>
                  <a:cubicBezTo>
                    <a:pt x="1306" y="7333"/>
                    <a:pt x="1407" y="7485"/>
                    <a:pt x="1534" y="7587"/>
                  </a:cubicBezTo>
                  <a:cubicBezTo>
                    <a:pt x="1632" y="7667"/>
                    <a:pt x="1755" y="7716"/>
                    <a:pt x="1872" y="7716"/>
                  </a:cubicBezTo>
                  <a:cubicBezTo>
                    <a:pt x="1922" y="7716"/>
                    <a:pt x="1970" y="7707"/>
                    <a:pt x="2016" y="7688"/>
                  </a:cubicBezTo>
                  <a:cubicBezTo>
                    <a:pt x="2232" y="7600"/>
                    <a:pt x="2308" y="7333"/>
                    <a:pt x="2333" y="7105"/>
                  </a:cubicBezTo>
                  <a:cubicBezTo>
                    <a:pt x="2435" y="6434"/>
                    <a:pt x="2396" y="5736"/>
                    <a:pt x="2219" y="5090"/>
                  </a:cubicBezTo>
                  <a:lnTo>
                    <a:pt x="2219" y="5090"/>
                  </a:lnTo>
                  <a:cubicBezTo>
                    <a:pt x="2587" y="5648"/>
                    <a:pt x="2967" y="6231"/>
                    <a:pt x="3525" y="6611"/>
                  </a:cubicBezTo>
                  <a:cubicBezTo>
                    <a:pt x="3660" y="6701"/>
                    <a:pt x="3827" y="6785"/>
                    <a:pt x="3985" y="6785"/>
                  </a:cubicBezTo>
                  <a:cubicBezTo>
                    <a:pt x="4049" y="6785"/>
                    <a:pt x="4112" y="6771"/>
                    <a:pt x="4171" y="6738"/>
                  </a:cubicBezTo>
                  <a:cubicBezTo>
                    <a:pt x="4437" y="6611"/>
                    <a:pt x="4437" y="6243"/>
                    <a:pt x="4387" y="5952"/>
                  </a:cubicBezTo>
                  <a:cubicBezTo>
                    <a:pt x="4247" y="5102"/>
                    <a:pt x="3968" y="4279"/>
                    <a:pt x="3588" y="3505"/>
                  </a:cubicBezTo>
                  <a:lnTo>
                    <a:pt x="3588" y="3505"/>
                  </a:lnTo>
                  <a:cubicBezTo>
                    <a:pt x="3765" y="3733"/>
                    <a:pt x="3943" y="3975"/>
                    <a:pt x="4184" y="4127"/>
                  </a:cubicBezTo>
                  <a:cubicBezTo>
                    <a:pt x="4335" y="4222"/>
                    <a:pt x="4517" y="4283"/>
                    <a:pt x="4697" y="4283"/>
                  </a:cubicBezTo>
                  <a:cubicBezTo>
                    <a:pt x="4803" y="4283"/>
                    <a:pt x="4909" y="4262"/>
                    <a:pt x="5007" y="4215"/>
                  </a:cubicBezTo>
                  <a:cubicBezTo>
                    <a:pt x="5388" y="4037"/>
                    <a:pt x="5489" y="3530"/>
                    <a:pt x="5477" y="3099"/>
                  </a:cubicBezTo>
                  <a:cubicBezTo>
                    <a:pt x="5464" y="2288"/>
                    <a:pt x="5249" y="1477"/>
                    <a:pt x="4868" y="755"/>
                  </a:cubicBezTo>
                  <a:cubicBezTo>
                    <a:pt x="4679" y="411"/>
                    <a:pt x="4344" y="1"/>
                    <a:pt x="3918"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75200" y="1541700"/>
              <a:ext cx="220250" cy="193775"/>
            </a:xfrm>
            <a:custGeom>
              <a:avLst/>
              <a:gdLst/>
              <a:ahLst/>
              <a:cxnLst/>
              <a:rect l="l" t="t" r="r" b="b"/>
              <a:pathLst>
                <a:path w="8810" h="7751" extrusionOk="0">
                  <a:moveTo>
                    <a:pt x="4390" y="0"/>
                  </a:moveTo>
                  <a:cubicBezTo>
                    <a:pt x="3872" y="0"/>
                    <a:pt x="3345" y="104"/>
                    <a:pt x="2840" y="323"/>
                  </a:cubicBezTo>
                  <a:cubicBezTo>
                    <a:pt x="888" y="1185"/>
                    <a:pt x="0" y="3479"/>
                    <a:pt x="862" y="5431"/>
                  </a:cubicBezTo>
                  <a:cubicBezTo>
                    <a:pt x="1491" y="6886"/>
                    <a:pt x="2913" y="7751"/>
                    <a:pt x="4402" y="7751"/>
                  </a:cubicBezTo>
                  <a:cubicBezTo>
                    <a:pt x="4923" y="7751"/>
                    <a:pt x="5452" y="7645"/>
                    <a:pt x="5958" y="7421"/>
                  </a:cubicBezTo>
                  <a:cubicBezTo>
                    <a:pt x="7922" y="6559"/>
                    <a:pt x="8810" y="4278"/>
                    <a:pt x="7948" y="2312"/>
                  </a:cubicBezTo>
                  <a:cubicBezTo>
                    <a:pt x="7308" y="863"/>
                    <a:pt x="5885" y="0"/>
                    <a:pt x="4390"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285975" y="1609650"/>
              <a:ext cx="195225" cy="125825"/>
            </a:xfrm>
            <a:custGeom>
              <a:avLst/>
              <a:gdLst/>
              <a:ahLst/>
              <a:cxnLst/>
              <a:rect l="l" t="t" r="r" b="b"/>
              <a:pathLst>
                <a:path w="7809" h="5033" extrusionOk="0">
                  <a:moveTo>
                    <a:pt x="279" y="0"/>
                  </a:moveTo>
                  <a:cubicBezTo>
                    <a:pt x="0" y="862"/>
                    <a:pt x="38" y="1825"/>
                    <a:pt x="431" y="2713"/>
                  </a:cubicBezTo>
                  <a:cubicBezTo>
                    <a:pt x="1060" y="4168"/>
                    <a:pt x="2482" y="5033"/>
                    <a:pt x="3971" y="5033"/>
                  </a:cubicBezTo>
                  <a:cubicBezTo>
                    <a:pt x="4492" y="5033"/>
                    <a:pt x="5021" y="4927"/>
                    <a:pt x="5527" y="4703"/>
                  </a:cubicBezTo>
                  <a:cubicBezTo>
                    <a:pt x="6807" y="4146"/>
                    <a:pt x="7631" y="2979"/>
                    <a:pt x="7809" y="1699"/>
                  </a:cubicBezTo>
                  <a:lnTo>
                    <a:pt x="7809" y="1699"/>
                  </a:lnTo>
                  <a:cubicBezTo>
                    <a:pt x="7479" y="2726"/>
                    <a:pt x="6731" y="3613"/>
                    <a:pt x="5666" y="4082"/>
                  </a:cubicBezTo>
                  <a:cubicBezTo>
                    <a:pt x="5162" y="4304"/>
                    <a:pt x="4636" y="4409"/>
                    <a:pt x="4119" y="4409"/>
                  </a:cubicBezTo>
                  <a:cubicBezTo>
                    <a:pt x="2631" y="4409"/>
                    <a:pt x="1210" y="3540"/>
                    <a:pt x="570" y="2092"/>
                  </a:cubicBezTo>
                  <a:cubicBezTo>
                    <a:pt x="266" y="1408"/>
                    <a:pt x="178" y="685"/>
                    <a:pt x="279"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298325" y="1562250"/>
              <a:ext cx="173675" cy="152675"/>
            </a:xfrm>
            <a:custGeom>
              <a:avLst/>
              <a:gdLst/>
              <a:ahLst/>
              <a:cxnLst/>
              <a:rect l="l" t="t" r="r" b="b"/>
              <a:pathLst>
                <a:path w="6947" h="6107" extrusionOk="0">
                  <a:moveTo>
                    <a:pt x="3474" y="0"/>
                  </a:moveTo>
                  <a:cubicBezTo>
                    <a:pt x="3063" y="0"/>
                    <a:pt x="2645" y="84"/>
                    <a:pt x="2244" y="261"/>
                  </a:cubicBezTo>
                  <a:cubicBezTo>
                    <a:pt x="710" y="933"/>
                    <a:pt x="0" y="2733"/>
                    <a:pt x="685" y="4279"/>
                  </a:cubicBezTo>
                  <a:cubicBezTo>
                    <a:pt x="1184" y="5427"/>
                    <a:pt x="2303" y="6107"/>
                    <a:pt x="3479" y="6107"/>
                  </a:cubicBezTo>
                  <a:cubicBezTo>
                    <a:pt x="3889" y="6107"/>
                    <a:pt x="4304" y="6024"/>
                    <a:pt x="4703" y="5851"/>
                  </a:cubicBezTo>
                  <a:cubicBezTo>
                    <a:pt x="6250" y="5166"/>
                    <a:pt x="6947" y="3366"/>
                    <a:pt x="6275" y="1820"/>
                  </a:cubicBezTo>
                  <a:cubicBezTo>
                    <a:pt x="5768" y="684"/>
                    <a:pt x="4649" y="0"/>
                    <a:pt x="3474" y="0"/>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325900" y="1562425"/>
              <a:ext cx="78625" cy="136925"/>
            </a:xfrm>
            <a:custGeom>
              <a:avLst/>
              <a:gdLst/>
              <a:ahLst/>
              <a:cxnLst/>
              <a:rect l="l" t="t" r="r" b="b"/>
              <a:pathLst>
                <a:path w="3145" h="5477" extrusionOk="0">
                  <a:moveTo>
                    <a:pt x="2434" y="1"/>
                  </a:moveTo>
                  <a:cubicBezTo>
                    <a:pt x="1661" y="1661"/>
                    <a:pt x="925" y="3373"/>
                    <a:pt x="1" y="4957"/>
                  </a:cubicBezTo>
                  <a:cubicBezTo>
                    <a:pt x="153" y="5147"/>
                    <a:pt x="330" y="5325"/>
                    <a:pt x="520" y="5477"/>
                  </a:cubicBezTo>
                  <a:cubicBezTo>
                    <a:pt x="1141" y="4323"/>
                    <a:pt x="1623" y="3106"/>
                    <a:pt x="2206" y="1953"/>
                  </a:cubicBezTo>
                  <a:cubicBezTo>
                    <a:pt x="2523" y="1331"/>
                    <a:pt x="2827" y="711"/>
                    <a:pt x="3144" y="89"/>
                  </a:cubicBezTo>
                  <a:cubicBezTo>
                    <a:pt x="2916" y="38"/>
                    <a:pt x="2675" y="1"/>
                    <a:pt x="2434"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5341750" y="1567175"/>
              <a:ext cx="88125" cy="146750"/>
            </a:xfrm>
            <a:custGeom>
              <a:avLst/>
              <a:gdLst/>
              <a:ahLst/>
              <a:cxnLst/>
              <a:rect l="l" t="t" r="r" b="b"/>
              <a:pathLst>
                <a:path w="3525" h="5870" extrusionOk="0">
                  <a:moveTo>
                    <a:pt x="2801" y="1"/>
                  </a:moveTo>
                  <a:cubicBezTo>
                    <a:pt x="2421" y="710"/>
                    <a:pt x="2028" y="1408"/>
                    <a:pt x="1660" y="2118"/>
                  </a:cubicBezTo>
                  <a:cubicBezTo>
                    <a:pt x="1116" y="3195"/>
                    <a:pt x="646" y="4336"/>
                    <a:pt x="0" y="5363"/>
                  </a:cubicBezTo>
                  <a:cubicBezTo>
                    <a:pt x="381" y="5629"/>
                    <a:pt x="824" y="5806"/>
                    <a:pt x="1293" y="5870"/>
                  </a:cubicBezTo>
                  <a:cubicBezTo>
                    <a:pt x="1724" y="4412"/>
                    <a:pt x="2358" y="2992"/>
                    <a:pt x="2979" y="1598"/>
                  </a:cubicBezTo>
                  <a:cubicBezTo>
                    <a:pt x="3156" y="1192"/>
                    <a:pt x="3347" y="786"/>
                    <a:pt x="3524" y="381"/>
                  </a:cubicBezTo>
                  <a:cubicBezTo>
                    <a:pt x="3308" y="229"/>
                    <a:pt x="3055" y="90"/>
                    <a:pt x="2801"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5386750" y="1591250"/>
              <a:ext cx="62775" cy="123625"/>
            </a:xfrm>
            <a:custGeom>
              <a:avLst/>
              <a:gdLst/>
              <a:ahLst/>
              <a:cxnLst/>
              <a:rect l="l" t="t" r="r" b="b"/>
              <a:pathLst>
                <a:path w="2511" h="4945" extrusionOk="0">
                  <a:moveTo>
                    <a:pt x="2333" y="1"/>
                  </a:moveTo>
                  <a:cubicBezTo>
                    <a:pt x="2130" y="432"/>
                    <a:pt x="1939" y="863"/>
                    <a:pt x="1736" y="1294"/>
                  </a:cubicBezTo>
                  <a:cubicBezTo>
                    <a:pt x="1381" y="2080"/>
                    <a:pt x="1027" y="2866"/>
                    <a:pt x="659" y="3639"/>
                  </a:cubicBezTo>
                  <a:cubicBezTo>
                    <a:pt x="457" y="4057"/>
                    <a:pt x="266" y="4539"/>
                    <a:pt x="0" y="4944"/>
                  </a:cubicBezTo>
                  <a:cubicBezTo>
                    <a:pt x="152" y="4944"/>
                    <a:pt x="317" y="4919"/>
                    <a:pt x="469" y="4894"/>
                  </a:cubicBezTo>
                  <a:cubicBezTo>
                    <a:pt x="558" y="4628"/>
                    <a:pt x="659" y="4375"/>
                    <a:pt x="786" y="4121"/>
                  </a:cubicBezTo>
                  <a:cubicBezTo>
                    <a:pt x="1153" y="3158"/>
                    <a:pt x="1648" y="2220"/>
                    <a:pt x="2066" y="1282"/>
                  </a:cubicBezTo>
                  <a:cubicBezTo>
                    <a:pt x="2206" y="939"/>
                    <a:pt x="2358" y="597"/>
                    <a:pt x="2510" y="242"/>
                  </a:cubicBezTo>
                  <a:cubicBezTo>
                    <a:pt x="2459" y="166"/>
                    <a:pt x="2396" y="77"/>
                    <a:pt x="2333" y="1"/>
                  </a:cubicBezTo>
                  <a:close/>
                </a:path>
              </a:pathLst>
            </a:custGeom>
            <a:solidFill>
              <a:srgbClr val="FBB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346825" y="1580575"/>
              <a:ext cx="82725" cy="113925"/>
            </a:xfrm>
            <a:custGeom>
              <a:avLst/>
              <a:gdLst/>
              <a:ahLst/>
              <a:cxnLst/>
              <a:rect l="l" t="t" r="r" b="b"/>
              <a:pathLst>
                <a:path w="3309" h="4557" extrusionOk="0">
                  <a:moveTo>
                    <a:pt x="724" y="1"/>
                  </a:moveTo>
                  <a:cubicBezTo>
                    <a:pt x="668" y="1"/>
                    <a:pt x="611" y="12"/>
                    <a:pt x="558" y="35"/>
                  </a:cubicBezTo>
                  <a:cubicBezTo>
                    <a:pt x="545" y="35"/>
                    <a:pt x="533" y="35"/>
                    <a:pt x="533" y="48"/>
                  </a:cubicBezTo>
                  <a:cubicBezTo>
                    <a:pt x="431" y="98"/>
                    <a:pt x="355" y="188"/>
                    <a:pt x="317" y="289"/>
                  </a:cubicBezTo>
                  <a:cubicBezTo>
                    <a:pt x="279" y="403"/>
                    <a:pt x="279" y="517"/>
                    <a:pt x="330" y="619"/>
                  </a:cubicBezTo>
                  <a:lnTo>
                    <a:pt x="355" y="656"/>
                  </a:lnTo>
                  <a:cubicBezTo>
                    <a:pt x="152" y="872"/>
                    <a:pt x="26" y="1163"/>
                    <a:pt x="12" y="1417"/>
                  </a:cubicBezTo>
                  <a:cubicBezTo>
                    <a:pt x="0" y="1810"/>
                    <a:pt x="215" y="2481"/>
                    <a:pt x="862" y="2596"/>
                  </a:cubicBezTo>
                  <a:cubicBezTo>
                    <a:pt x="1040" y="2633"/>
                    <a:pt x="1192" y="2633"/>
                    <a:pt x="1318" y="2633"/>
                  </a:cubicBezTo>
                  <a:lnTo>
                    <a:pt x="1699" y="3407"/>
                  </a:lnTo>
                  <a:cubicBezTo>
                    <a:pt x="1660" y="3382"/>
                    <a:pt x="1609" y="3356"/>
                    <a:pt x="1572" y="3306"/>
                  </a:cubicBezTo>
                  <a:cubicBezTo>
                    <a:pt x="1493" y="3201"/>
                    <a:pt x="1367" y="3138"/>
                    <a:pt x="1234" y="3138"/>
                  </a:cubicBezTo>
                  <a:cubicBezTo>
                    <a:pt x="1173" y="3138"/>
                    <a:pt x="1111" y="3151"/>
                    <a:pt x="1052" y="3179"/>
                  </a:cubicBezTo>
                  <a:cubicBezTo>
                    <a:pt x="1026" y="3191"/>
                    <a:pt x="1001" y="3204"/>
                    <a:pt x="964" y="3230"/>
                  </a:cubicBezTo>
                  <a:cubicBezTo>
                    <a:pt x="773" y="3369"/>
                    <a:pt x="735" y="3648"/>
                    <a:pt x="887" y="3838"/>
                  </a:cubicBezTo>
                  <a:cubicBezTo>
                    <a:pt x="1119" y="4143"/>
                    <a:pt x="1490" y="4317"/>
                    <a:pt x="1892" y="4317"/>
                  </a:cubicBezTo>
                  <a:cubicBezTo>
                    <a:pt x="1974" y="4317"/>
                    <a:pt x="2058" y="4310"/>
                    <a:pt x="2142" y="4295"/>
                  </a:cubicBezTo>
                  <a:lnTo>
                    <a:pt x="2142" y="4307"/>
                  </a:lnTo>
                  <a:cubicBezTo>
                    <a:pt x="2217" y="4467"/>
                    <a:pt x="2376" y="4557"/>
                    <a:pt x="2541" y="4557"/>
                  </a:cubicBezTo>
                  <a:cubicBezTo>
                    <a:pt x="2598" y="4557"/>
                    <a:pt x="2657" y="4546"/>
                    <a:pt x="2713" y="4523"/>
                  </a:cubicBezTo>
                  <a:lnTo>
                    <a:pt x="2725" y="4509"/>
                  </a:lnTo>
                  <a:cubicBezTo>
                    <a:pt x="2826" y="4459"/>
                    <a:pt x="2902" y="4371"/>
                    <a:pt x="2941" y="4256"/>
                  </a:cubicBezTo>
                  <a:cubicBezTo>
                    <a:pt x="2978" y="4155"/>
                    <a:pt x="2978" y="4028"/>
                    <a:pt x="2928" y="3926"/>
                  </a:cubicBezTo>
                  <a:lnTo>
                    <a:pt x="2902" y="3889"/>
                  </a:lnTo>
                  <a:cubicBezTo>
                    <a:pt x="3181" y="3585"/>
                    <a:pt x="3308" y="3141"/>
                    <a:pt x="3220" y="2735"/>
                  </a:cubicBezTo>
                  <a:cubicBezTo>
                    <a:pt x="3093" y="2216"/>
                    <a:pt x="2763" y="1886"/>
                    <a:pt x="2231" y="1772"/>
                  </a:cubicBezTo>
                  <a:cubicBezTo>
                    <a:pt x="2079" y="1734"/>
                    <a:pt x="1952" y="1721"/>
                    <a:pt x="1838" y="1721"/>
                  </a:cubicBezTo>
                  <a:lnTo>
                    <a:pt x="1572" y="1176"/>
                  </a:lnTo>
                  <a:lnTo>
                    <a:pt x="1572" y="1176"/>
                  </a:lnTo>
                  <a:cubicBezTo>
                    <a:pt x="1632" y="1209"/>
                    <a:pt x="1699" y="1225"/>
                    <a:pt x="1766" y="1225"/>
                  </a:cubicBezTo>
                  <a:cubicBezTo>
                    <a:pt x="1826" y="1225"/>
                    <a:pt x="1885" y="1212"/>
                    <a:pt x="1939" y="1188"/>
                  </a:cubicBezTo>
                  <a:cubicBezTo>
                    <a:pt x="2040" y="1151"/>
                    <a:pt x="2117" y="1075"/>
                    <a:pt x="2155" y="986"/>
                  </a:cubicBezTo>
                  <a:cubicBezTo>
                    <a:pt x="2269" y="783"/>
                    <a:pt x="2180" y="517"/>
                    <a:pt x="1964" y="403"/>
                  </a:cubicBezTo>
                  <a:cubicBezTo>
                    <a:pt x="1767" y="304"/>
                    <a:pt x="1538" y="251"/>
                    <a:pt x="1314" y="251"/>
                  </a:cubicBezTo>
                  <a:cubicBezTo>
                    <a:pt x="1251" y="251"/>
                    <a:pt x="1189" y="255"/>
                    <a:pt x="1128" y="264"/>
                  </a:cubicBezTo>
                  <a:lnTo>
                    <a:pt x="1116" y="238"/>
                  </a:lnTo>
                  <a:cubicBezTo>
                    <a:pt x="1041" y="89"/>
                    <a:pt x="883" y="1"/>
                    <a:pt x="724" y="1"/>
                  </a:cubicBezTo>
                  <a:close/>
                </a:path>
              </a:pathLst>
            </a:custGeom>
            <a:solidFill>
              <a:srgbClr val="F9A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352525" y="1585975"/>
              <a:ext cx="71650" cy="103100"/>
            </a:xfrm>
            <a:custGeom>
              <a:avLst/>
              <a:gdLst/>
              <a:ahLst/>
              <a:cxnLst/>
              <a:rect l="l" t="t" r="r" b="b"/>
              <a:pathLst>
                <a:path w="2866" h="4124" extrusionOk="0">
                  <a:moveTo>
                    <a:pt x="583" y="896"/>
                  </a:moveTo>
                  <a:lnTo>
                    <a:pt x="1014" y="1772"/>
                  </a:lnTo>
                  <a:cubicBezTo>
                    <a:pt x="938" y="1772"/>
                    <a:pt x="849" y="1758"/>
                    <a:pt x="748" y="1746"/>
                  </a:cubicBezTo>
                  <a:cubicBezTo>
                    <a:pt x="507" y="1695"/>
                    <a:pt x="431" y="1366"/>
                    <a:pt x="443" y="1226"/>
                  </a:cubicBezTo>
                  <a:cubicBezTo>
                    <a:pt x="443" y="1125"/>
                    <a:pt x="494" y="998"/>
                    <a:pt x="583" y="896"/>
                  </a:cubicBezTo>
                  <a:close/>
                  <a:moveTo>
                    <a:pt x="1699" y="2164"/>
                  </a:moveTo>
                  <a:cubicBezTo>
                    <a:pt x="1750" y="2164"/>
                    <a:pt x="1800" y="2177"/>
                    <a:pt x="1863" y="2189"/>
                  </a:cubicBezTo>
                  <a:cubicBezTo>
                    <a:pt x="2142" y="2253"/>
                    <a:pt x="2294" y="2392"/>
                    <a:pt x="2358" y="2671"/>
                  </a:cubicBezTo>
                  <a:cubicBezTo>
                    <a:pt x="2396" y="2862"/>
                    <a:pt x="2333" y="3064"/>
                    <a:pt x="2206" y="3217"/>
                  </a:cubicBezTo>
                  <a:lnTo>
                    <a:pt x="1699" y="2164"/>
                  </a:lnTo>
                  <a:close/>
                  <a:moveTo>
                    <a:pt x="499" y="0"/>
                  </a:moveTo>
                  <a:cubicBezTo>
                    <a:pt x="468" y="0"/>
                    <a:pt x="436" y="7"/>
                    <a:pt x="406" y="22"/>
                  </a:cubicBezTo>
                  <a:cubicBezTo>
                    <a:pt x="291" y="73"/>
                    <a:pt x="254" y="200"/>
                    <a:pt x="305" y="313"/>
                  </a:cubicBezTo>
                  <a:lnTo>
                    <a:pt x="393" y="491"/>
                  </a:lnTo>
                  <a:cubicBezTo>
                    <a:pt x="152" y="694"/>
                    <a:pt x="12" y="986"/>
                    <a:pt x="0" y="1214"/>
                  </a:cubicBezTo>
                  <a:cubicBezTo>
                    <a:pt x="0" y="1530"/>
                    <a:pt x="165" y="2076"/>
                    <a:pt x="672" y="2177"/>
                  </a:cubicBezTo>
                  <a:cubicBezTo>
                    <a:pt x="780" y="2196"/>
                    <a:pt x="878" y="2202"/>
                    <a:pt x="970" y="2202"/>
                  </a:cubicBezTo>
                  <a:cubicBezTo>
                    <a:pt x="1062" y="2202"/>
                    <a:pt x="1147" y="2196"/>
                    <a:pt x="1229" y="2189"/>
                  </a:cubicBezTo>
                  <a:lnTo>
                    <a:pt x="1838" y="3432"/>
                  </a:lnTo>
                  <a:cubicBezTo>
                    <a:pt x="1782" y="3441"/>
                    <a:pt x="1725" y="3446"/>
                    <a:pt x="1667" y="3446"/>
                  </a:cubicBezTo>
                  <a:cubicBezTo>
                    <a:pt x="1486" y="3446"/>
                    <a:pt x="1304" y="3392"/>
                    <a:pt x="1179" y="3229"/>
                  </a:cubicBezTo>
                  <a:cubicBezTo>
                    <a:pt x="1133" y="3168"/>
                    <a:pt x="1066" y="3139"/>
                    <a:pt x="999" y="3139"/>
                  </a:cubicBezTo>
                  <a:cubicBezTo>
                    <a:pt x="955" y="3139"/>
                    <a:pt x="910" y="3153"/>
                    <a:pt x="874" y="3178"/>
                  </a:cubicBezTo>
                  <a:cubicBezTo>
                    <a:pt x="773" y="3254"/>
                    <a:pt x="761" y="3394"/>
                    <a:pt x="837" y="3482"/>
                  </a:cubicBezTo>
                  <a:cubicBezTo>
                    <a:pt x="1044" y="3762"/>
                    <a:pt x="1354" y="3881"/>
                    <a:pt x="1662" y="3881"/>
                  </a:cubicBezTo>
                  <a:cubicBezTo>
                    <a:pt x="1787" y="3881"/>
                    <a:pt x="1911" y="3862"/>
                    <a:pt x="2028" y="3825"/>
                  </a:cubicBezTo>
                  <a:lnTo>
                    <a:pt x="2117" y="4002"/>
                  </a:lnTo>
                  <a:cubicBezTo>
                    <a:pt x="2154" y="4077"/>
                    <a:pt x="2232" y="4124"/>
                    <a:pt x="2311" y="4124"/>
                  </a:cubicBezTo>
                  <a:cubicBezTo>
                    <a:pt x="2339" y="4124"/>
                    <a:pt x="2368" y="4117"/>
                    <a:pt x="2396" y="4104"/>
                  </a:cubicBezTo>
                  <a:lnTo>
                    <a:pt x="2409" y="4104"/>
                  </a:lnTo>
                  <a:cubicBezTo>
                    <a:pt x="2510" y="4040"/>
                    <a:pt x="2561" y="3913"/>
                    <a:pt x="2497" y="3812"/>
                  </a:cubicBezTo>
                  <a:lnTo>
                    <a:pt x="2409" y="3622"/>
                  </a:lnTo>
                  <a:cubicBezTo>
                    <a:pt x="2713" y="3381"/>
                    <a:pt x="2865" y="2963"/>
                    <a:pt x="2776" y="2570"/>
                  </a:cubicBezTo>
                  <a:cubicBezTo>
                    <a:pt x="2674" y="2139"/>
                    <a:pt x="2396" y="1860"/>
                    <a:pt x="1952" y="1758"/>
                  </a:cubicBezTo>
                  <a:cubicBezTo>
                    <a:pt x="1839" y="1734"/>
                    <a:pt x="1737" y="1726"/>
                    <a:pt x="1641" y="1726"/>
                  </a:cubicBezTo>
                  <a:cubicBezTo>
                    <a:pt x="1586" y="1726"/>
                    <a:pt x="1534" y="1729"/>
                    <a:pt x="1483" y="1733"/>
                  </a:cubicBezTo>
                  <a:lnTo>
                    <a:pt x="976" y="694"/>
                  </a:lnTo>
                  <a:cubicBezTo>
                    <a:pt x="1014" y="687"/>
                    <a:pt x="1053" y="684"/>
                    <a:pt x="1092" y="684"/>
                  </a:cubicBezTo>
                  <a:cubicBezTo>
                    <a:pt x="1210" y="684"/>
                    <a:pt x="1331" y="713"/>
                    <a:pt x="1445" y="770"/>
                  </a:cubicBezTo>
                  <a:cubicBezTo>
                    <a:pt x="1476" y="785"/>
                    <a:pt x="1510" y="792"/>
                    <a:pt x="1543" y="792"/>
                  </a:cubicBezTo>
                  <a:cubicBezTo>
                    <a:pt x="1622" y="792"/>
                    <a:pt x="1701" y="752"/>
                    <a:pt x="1736" y="681"/>
                  </a:cubicBezTo>
                  <a:cubicBezTo>
                    <a:pt x="1787" y="567"/>
                    <a:pt x="1750" y="440"/>
                    <a:pt x="1635" y="389"/>
                  </a:cubicBezTo>
                  <a:cubicBezTo>
                    <a:pt x="1459" y="297"/>
                    <a:pt x="1267" y="250"/>
                    <a:pt x="1072" y="250"/>
                  </a:cubicBezTo>
                  <a:cubicBezTo>
                    <a:pt x="972" y="250"/>
                    <a:pt x="872" y="262"/>
                    <a:pt x="773" y="288"/>
                  </a:cubicBezTo>
                  <a:lnTo>
                    <a:pt x="697" y="124"/>
                  </a:lnTo>
                  <a:cubicBezTo>
                    <a:pt x="653" y="43"/>
                    <a:pt x="576" y="0"/>
                    <a:pt x="499" y="0"/>
                  </a:cubicBezTo>
                  <a:close/>
                </a:path>
              </a:pathLst>
            </a:custGeom>
            <a:solidFill>
              <a:srgbClr val="FF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2076;p76">
            <a:extLst>
              <a:ext uri="{FF2B5EF4-FFF2-40B4-BE49-F238E27FC236}">
                <a16:creationId xmlns:a16="http://schemas.microsoft.com/office/drawing/2014/main" id="{CCDE6A60-6A64-86D6-8351-24D154F3BC24}"/>
              </a:ext>
            </a:extLst>
          </p:cNvPr>
          <p:cNvGrpSpPr/>
          <p:nvPr/>
        </p:nvGrpSpPr>
        <p:grpSpPr>
          <a:xfrm>
            <a:off x="5745757" y="427676"/>
            <a:ext cx="502260" cy="572700"/>
            <a:chOff x="1421638" y="4125629"/>
            <a:chExt cx="374709" cy="374010"/>
          </a:xfrm>
        </p:grpSpPr>
        <p:sp>
          <p:nvSpPr>
            <p:cNvPr id="3" name="Google Shape;12077;p76">
              <a:extLst>
                <a:ext uri="{FF2B5EF4-FFF2-40B4-BE49-F238E27FC236}">
                  <a16:creationId xmlns:a16="http://schemas.microsoft.com/office/drawing/2014/main" id="{73FAC481-81E8-5B41-4BB9-6A41C8F440FE}"/>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78;p76">
              <a:extLst>
                <a:ext uri="{FF2B5EF4-FFF2-40B4-BE49-F238E27FC236}">
                  <a16:creationId xmlns:a16="http://schemas.microsoft.com/office/drawing/2014/main" id="{29886BF5-8735-7DAF-01C2-670C70238DE6}"/>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solidFill>
                <a:schemeClr val="accent2">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B9F21016-E195-62E4-9346-FF40F23D4FE0}"/>
              </a:ext>
            </a:extLst>
          </p:cNvPr>
          <p:cNvSpPr>
            <a:spLocks noGrp="1"/>
          </p:cNvSpPr>
          <p:nvPr>
            <p:ph type="title"/>
          </p:nvPr>
        </p:nvSpPr>
        <p:spPr/>
        <p:txBody>
          <a:bodyPr/>
          <a:lstStyle/>
          <a:p>
            <a:r>
              <a:rPr lang="en-GB" sz="2400" dirty="0"/>
              <a:t>KEY FEATURES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9B4FF-F32F-8613-22AD-8A05BE7D1AE5}"/>
              </a:ext>
            </a:extLst>
          </p:cNvPr>
          <p:cNvSpPr>
            <a:spLocks noGrp="1"/>
          </p:cNvSpPr>
          <p:nvPr>
            <p:ph type="body" idx="1"/>
          </p:nvPr>
        </p:nvSpPr>
        <p:spPr>
          <a:xfrm>
            <a:off x="2175641" y="3270219"/>
            <a:ext cx="6044949" cy="698187"/>
          </a:xfrm>
        </p:spPr>
        <p:txBody>
          <a:bodyPr/>
          <a:lstStyle/>
          <a:p>
            <a:r>
              <a:rPr lang="en-GB" dirty="0"/>
              <a:t>The dataset used is of Apple company.</a:t>
            </a:r>
          </a:p>
          <a:p>
            <a:r>
              <a:rPr lang="en-GB" dirty="0"/>
              <a:t>It has been imported from web.</a:t>
            </a:r>
          </a:p>
          <a:p>
            <a:r>
              <a:rPr lang="en-GB" dirty="0"/>
              <a:t>The model has been trained using the “Close” attribute of the dataset.</a:t>
            </a:r>
            <a:endParaRPr lang="en-IN" dirty="0"/>
          </a:p>
        </p:txBody>
      </p:sp>
      <p:sp>
        <p:nvSpPr>
          <p:cNvPr id="3" name="Title 2">
            <a:extLst>
              <a:ext uri="{FF2B5EF4-FFF2-40B4-BE49-F238E27FC236}">
                <a16:creationId xmlns:a16="http://schemas.microsoft.com/office/drawing/2014/main" id="{2F985C2F-DF1C-8ED4-7D96-3A6E650BA849}"/>
              </a:ext>
            </a:extLst>
          </p:cNvPr>
          <p:cNvSpPr>
            <a:spLocks noGrp="1"/>
          </p:cNvSpPr>
          <p:nvPr>
            <p:ph type="title"/>
          </p:nvPr>
        </p:nvSpPr>
        <p:spPr/>
        <p:txBody>
          <a:bodyPr/>
          <a:lstStyle/>
          <a:p>
            <a:r>
              <a:rPr lang="en-GB" dirty="0"/>
              <a:t>DATASET</a:t>
            </a:r>
            <a:endParaRPr lang="en-IN" dirty="0"/>
          </a:p>
        </p:txBody>
      </p:sp>
      <p:pic>
        <p:nvPicPr>
          <p:cNvPr id="5" name="Picture 4">
            <a:extLst>
              <a:ext uri="{FF2B5EF4-FFF2-40B4-BE49-F238E27FC236}">
                <a16:creationId xmlns:a16="http://schemas.microsoft.com/office/drawing/2014/main" id="{AD932358-64C2-776D-D6E1-0128904B01B4}"/>
              </a:ext>
            </a:extLst>
          </p:cNvPr>
          <p:cNvPicPr>
            <a:picLocks noChangeAspect="1"/>
          </p:cNvPicPr>
          <p:nvPr/>
        </p:nvPicPr>
        <p:blipFill rotWithShape="1">
          <a:blip r:embed="rId2"/>
          <a:srcRect t="12239"/>
          <a:stretch/>
        </p:blipFill>
        <p:spPr>
          <a:xfrm>
            <a:off x="670452" y="1414392"/>
            <a:ext cx="6079830" cy="1318411"/>
          </a:xfrm>
          <a:prstGeom prst="rect">
            <a:avLst/>
          </a:prstGeom>
        </p:spPr>
      </p:pic>
    </p:spTree>
    <p:extLst>
      <p:ext uri="{BB962C8B-B14F-4D97-AF65-F5344CB8AC3E}">
        <p14:creationId xmlns:p14="http://schemas.microsoft.com/office/powerpoint/2010/main" val="20178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8" name="Google Shape;1468;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WORK</a:t>
            </a:r>
            <a:endParaRPr dirty="0"/>
          </a:p>
        </p:txBody>
      </p:sp>
      <p:graphicFrame>
        <p:nvGraphicFramePr>
          <p:cNvPr id="2" name="Diagram 1">
            <a:extLst>
              <a:ext uri="{FF2B5EF4-FFF2-40B4-BE49-F238E27FC236}">
                <a16:creationId xmlns:a16="http://schemas.microsoft.com/office/drawing/2014/main" id="{960BA444-6A00-A9B6-213D-A0060274C027}"/>
              </a:ext>
            </a:extLst>
          </p:cNvPr>
          <p:cNvGraphicFramePr/>
          <p:nvPr>
            <p:extLst>
              <p:ext uri="{D42A27DB-BD31-4B8C-83A1-F6EECF244321}">
                <p14:modId xmlns:p14="http://schemas.microsoft.com/office/powerpoint/2010/main" val="2433035429"/>
              </p:ext>
            </p:extLst>
          </p:nvPr>
        </p:nvGraphicFramePr>
        <p:xfrm>
          <a:off x="2645604" y="1421182"/>
          <a:ext cx="3710152" cy="3225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grpSp>
        <p:nvGrpSpPr>
          <p:cNvPr id="1651" name="Google Shape;1651;p50"/>
          <p:cNvGrpSpPr/>
          <p:nvPr/>
        </p:nvGrpSpPr>
        <p:grpSpPr>
          <a:xfrm>
            <a:off x="57171" y="65657"/>
            <a:ext cx="377550" cy="377250"/>
            <a:chOff x="3253788" y="2305350"/>
            <a:chExt cx="377550" cy="377250"/>
          </a:xfrm>
        </p:grpSpPr>
        <p:sp>
          <p:nvSpPr>
            <p:cNvPr id="1652" name="Google Shape;1652;p50"/>
            <p:cNvSpPr/>
            <p:nvPr/>
          </p:nvSpPr>
          <p:spPr>
            <a:xfrm>
              <a:off x="3488288" y="2357900"/>
              <a:ext cx="17200" cy="14775"/>
            </a:xfrm>
            <a:custGeom>
              <a:avLst/>
              <a:gdLst/>
              <a:ahLst/>
              <a:cxnLst/>
              <a:rect l="l" t="t" r="r" b="b"/>
              <a:pathLst>
                <a:path w="688" h="591" extrusionOk="0">
                  <a:moveTo>
                    <a:pt x="336" y="0"/>
                  </a:moveTo>
                  <a:cubicBezTo>
                    <a:pt x="258" y="0"/>
                    <a:pt x="184" y="31"/>
                    <a:pt x="136" y="79"/>
                  </a:cubicBezTo>
                  <a:cubicBezTo>
                    <a:pt x="28" y="174"/>
                    <a:pt x="1" y="362"/>
                    <a:pt x="136" y="497"/>
                  </a:cubicBezTo>
                  <a:cubicBezTo>
                    <a:pt x="203" y="563"/>
                    <a:pt x="270" y="590"/>
                    <a:pt x="338" y="590"/>
                  </a:cubicBezTo>
                  <a:cubicBezTo>
                    <a:pt x="419" y="590"/>
                    <a:pt x="499" y="563"/>
                    <a:pt x="553" y="509"/>
                  </a:cubicBezTo>
                  <a:cubicBezTo>
                    <a:pt x="661" y="402"/>
                    <a:pt x="688" y="227"/>
                    <a:pt x="553" y="93"/>
                  </a:cubicBezTo>
                  <a:cubicBezTo>
                    <a:pt x="488" y="27"/>
                    <a:pt x="410" y="0"/>
                    <a:pt x="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3352363" y="2334850"/>
              <a:ext cx="174000" cy="165000"/>
            </a:xfrm>
            <a:custGeom>
              <a:avLst/>
              <a:gdLst/>
              <a:ahLst/>
              <a:cxnLst/>
              <a:rect l="l" t="t" r="r" b="b"/>
              <a:pathLst>
                <a:path w="6960" h="6600" extrusionOk="0">
                  <a:moveTo>
                    <a:pt x="3617" y="0"/>
                  </a:moveTo>
                  <a:cubicBezTo>
                    <a:pt x="2751" y="0"/>
                    <a:pt x="1911" y="343"/>
                    <a:pt x="1279" y="974"/>
                  </a:cubicBezTo>
                  <a:cubicBezTo>
                    <a:pt x="0" y="2253"/>
                    <a:pt x="0" y="4353"/>
                    <a:pt x="1279" y="5631"/>
                  </a:cubicBezTo>
                  <a:cubicBezTo>
                    <a:pt x="1925" y="6277"/>
                    <a:pt x="2773" y="6600"/>
                    <a:pt x="3621" y="6600"/>
                  </a:cubicBezTo>
                  <a:cubicBezTo>
                    <a:pt x="4469" y="6600"/>
                    <a:pt x="5303" y="6277"/>
                    <a:pt x="5949" y="5631"/>
                  </a:cubicBezTo>
                  <a:cubicBezTo>
                    <a:pt x="6367" y="5227"/>
                    <a:pt x="6663" y="4716"/>
                    <a:pt x="6811" y="4150"/>
                  </a:cubicBezTo>
                  <a:cubicBezTo>
                    <a:pt x="6945" y="3612"/>
                    <a:pt x="6959" y="3047"/>
                    <a:pt x="6811" y="2495"/>
                  </a:cubicBezTo>
                  <a:cubicBezTo>
                    <a:pt x="6788" y="2359"/>
                    <a:pt x="6670" y="2270"/>
                    <a:pt x="6536" y="2270"/>
                  </a:cubicBezTo>
                  <a:cubicBezTo>
                    <a:pt x="6512" y="2270"/>
                    <a:pt x="6486" y="2274"/>
                    <a:pt x="6461" y="2280"/>
                  </a:cubicBezTo>
                  <a:cubicBezTo>
                    <a:pt x="6299" y="2320"/>
                    <a:pt x="6206" y="2481"/>
                    <a:pt x="6246" y="2643"/>
                  </a:cubicBezTo>
                  <a:cubicBezTo>
                    <a:pt x="6475" y="3558"/>
                    <a:pt x="6206" y="4554"/>
                    <a:pt x="5533" y="5214"/>
                  </a:cubicBezTo>
                  <a:cubicBezTo>
                    <a:pt x="5007" y="5753"/>
                    <a:pt x="4307" y="6008"/>
                    <a:pt x="3621" y="6008"/>
                  </a:cubicBezTo>
                  <a:cubicBezTo>
                    <a:pt x="2922" y="6008"/>
                    <a:pt x="2235" y="5753"/>
                    <a:pt x="1696" y="5214"/>
                  </a:cubicBezTo>
                  <a:cubicBezTo>
                    <a:pt x="646" y="4164"/>
                    <a:pt x="646" y="2441"/>
                    <a:pt x="1696" y="1392"/>
                  </a:cubicBezTo>
                  <a:cubicBezTo>
                    <a:pt x="2219" y="869"/>
                    <a:pt x="2907" y="592"/>
                    <a:pt x="3613" y="592"/>
                  </a:cubicBezTo>
                  <a:cubicBezTo>
                    <a:pt x="3872" y="592"/>
                    <a:pt x="4132" y="629"/>
                    <a:pt x="4388" y="705"/>
                  </a:cubicBezTo>
                  <a:cubicBezTo>
                    <a:pt x="4416" y="712"/>
                    <a:pt x="4444" y="715"/>
                    <a:pt x="4471" y="715"/>
                  </a:cubicBezTo>
                  <a:cubicBezTo>
                    <a:pt x="4602" y="715"/>
                    <a:pt x="4718" y="637"/>
                    <a:pt x="4752" y="503"/>
                  </a:cubicBezTo>
                  <a:cubicBezTo>
                    <a:pt x="4806" y="355"/>
                    <a:pt x="4711" y="193"/>
                    <a:pt x="4564" y="139"/>
                  </a:cubicBezTo>
                  <a:cubicBezTo>
                    <a:pt x="4251" y="46"/>
                    <a:pt x="3932" y="0"/>
                    <a:pt x="36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3330813" y="2305350"/>
              <a:ext cx="223825" cy="377250"/>
            </a:xfrm>
            <a:custGeom>
              <a:avLst/>
              <a:gdLst/>
              <a:ahLst/>
              <a:cxnLst/>
              <a:rect l="l" t="t" r="r" b="b"/>
              <a:pathLst>
                <a:path w="8953" h="15090" extrusionOk="0">
                  <a:moveTo>
                    <a:pt x="4483" y="593"/>
                  </a:moveTo>
                  <a:cubicBezTo>
                    <a:pt x="6623" y="593"/>
                    <a:pt x="8373" y="2342"/>
                    <a:pt x="8373" y="4483"/>
                  </a:cubicBezTo>
                  <a:cubicBezTo>
                    <a:pt x="8373" y="6622"/>
                    <a:pt x="6623" y="8372"/>
                    <a:pt x="4483" y="8372"/>
                  </a:cubicBezTo>
                  <a:cubicBezTo>
                    <a:pt x="2330" y="8372"/>
                    <a:pt x="593" y="6622"/>
                    <a:pt x="593" y="4483"/>
                  </a:cubicBezTo>
                  <a:cubicBezTo>
                    <a:pt x="593" y="2342"/>
                    <a:pt x="2330" y="593"/>
                    <a:pt x="4483" y="593"/>
                  </a:cubicBezTo>
                  <a:close/>
                  <a:moveTo>
                    <a:pt x="5008" y="10405"/>
                  </a:moveTo>
                  <a:lnTo>
                    <a:pt x="5008" y="13971"/>
                  </a:lnTo>
                  <a:cubicBezTo>
                    <a:pt x="5008" y="14255"/>
                    <a:pt x="4766" y="14497"/>
                    <a:pt x="4483" y="14497"/>
                  </a:cubicBezTo>
                  <a:cubicBezTo>
                    <a:pt x="4187" y="14497"/>
                    <a:pt x="3945" y="14255"/>
                    <a:pt x="3945" y="13971"/>
                  </a:cubicBezTo>
                  <a:lnTo>
                    <a:pt x="3945" y="10405"/>
                  </a:lnTo>
                  <a:close/>
                  <a:moveTo>
                    <a:pt x="4483" y="0"/>
                  </a:moveTo>
                  <a:cubicBezTo>
                    <a:pt x="2007" y="0"/>
                    <a:pt x="1" y="2019"/>
                    <a:pt x="1" y="4483"/>
                  </a:cubicBezTo>
                  <a:cubicBezTo>
                    <a:pt x="1" y="6852"/>
                    <a:pt x="1858" y="8803"/>
                    <a:pt x="4187" y="8951"/>
                  </a:cubicBezTo>
                  <a:lnTo>
                    <a:pt x="4187" y="9813"/>
                  </a:lnTo>
                  <a:lnTo>
                    <a:pt x="3649" y="9813"/>
                  </a:lnTo>
                  <a:cubicBezTo>
                    <a:pt x="3487" y="9813"/>
                    <a:pt x="3366" y="9947"/>
                    <a:pt x="3366" y="10109"/>
                  </a:cubicBezTo>
                  <a:lnTo>
                    <a:pt x="3366" y="13971"/>
                  </a:lnTo>
                  <a:cubicBezTo>
                    <a:pt x="3366" y="14591"/>
                    <a:pt x="3864" y="15089"/>
                    <a:pt x="4483" y="15089"/>
                  </a:cubicBezTo>
                  <a:cubicBezTo>
                    <a:pt x="5103" y="15089"/>
                    <a:pt x="5600" y="14591"/>
                    <a:pt x="5600" y="13971"/>
                  </a:cubicBezTo>
                  <a:lnTo>
                    <a:pt x="5600" y="10109"/>
                  </a:lnTo>
                  <a:cubicBezTo>
                    <a:pt x="5600" y="9947"/>
                    <a:pt x="5465" y="9813"/>
                    <a:pt x="5304" y="9813"/>
                  </a:cubicBezTo>
                  <a:lnTo>
                    <a:pt x="4780" y="9813"/>
                  </a:lnTo>
                  <a:lnTo>
                    <a:pt x="4780" y="8951"/>
                  </a:lnTo>
                  <a:cubicBezTo>
                    <a:pt x="7108" y="8803"/>
                    <a:pt x="8952" y="6852"/>
                    <a:pt x="8952" y="4483"/>
                  </a:cubicBezTo>
                  <a:cubicBezTo>
                    <a:pt x="8952" y="2019"/>
                    <a:pt x="6946" y="0"/>
                    <a:pt x="44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3417638" y="2370625"/>
              <a:ext cx="50500" cy="93925"/>
            </a:xfrm>
            <a:custGeom>
              <a:avLst/>
              <a:gdLst/>
              <a:ahLst/>
              <a:cxnLst/>
              <a:rect l="l" t="t" r="r" b="b"/>
              <a:pathLst>
                <a:path w="2020" h="3757" extrusionOk="0">
                  <a:moveTo>
                    <a:pt x="1010" y="0"/>
                  </a:moveTo>
                  <a:cubicBezTo>
                    <a:pt x="849" y="0"/>
                    <a:pt x="714" y="122"/>
                    <a:pt x="714" y="284"/>
                  </a:cubicBezTo>
                  <a:lnTo>
                    <a:pt x="714" y="337"/>
                  </a:lnTo>
                  <a:cubicBezTo>
                    <a:pt x="297" y="445"/>
                    <a:pt x="0" y="808"/>
                    <a:pt x="0" y="1239"/>
                  </a:cubicBezTo>
                  <a:cubicBezTo>
                    <a:pt x="0" y="1750"/>
                    <a:pt x="445" y="2181"/>
                    <a:pt x="1010" y="2181"/>
                  </a:cubicBezTo>
                  <a:cubicBezTo>
                    <a:pt x="1239" y="2181"/>
                    <a:pt x="1427" y="2342"/>
                    <a:pt x="1427" y="2531"/>
                  </a:cubicBezTo>
                  <a:cubicBezTo>
                    <a:pt x="1427" y="2733"/>
                    <a:pt x="1239" y="2895"/>
                    <a:pt x="1010" y="2895"/>
                  </a:cubicBezTo>
                  <a:cubicBezTo>
                    <a:pt x="768" y="2895"/>
                    <a:pt x="580" y="2733"/>
                    <a:pt x="580" y="2531"/>
                  </a:cubicBezTo>
                  <a:cubicBezTo>
                    <a:pt x="580" y="2369"/>
                    <a:pt x="458" y="2235"/>
                    <a:pt x="297" y="2235"/>
                  </a:cubicBezTo>
                  <a:cubicBezTo>
                    <a:pt x="122" y="2235"/>
                    <a:pt x="0" y="2369"/>
                    <a:pt x="0" y="2531"/>
                  </a:cubicBezTo>
                  <a:cubicBezTo>
                    <a:pt x="0" y="2962"/>
                    <a:pt x="297" y="3326"/>
                    <a:pt x="714" y="3433"/>
                  </a:cubicBezTo>
                  <a:lnTo>
                    <a:pt x="714" y="3460"/>
                  </a:lnTo>
                  <a:cubicBezTo>
                    <a:pt x="714" y="3622"/>
                    <a:pt x="849" y="3756"/>
                    <a:pt x="1010" y="3756"/>
                  </a:cubicBezTo>
                  <a:cubicBezTo>
                    <a:pt x="1172" y="3756"/>
                    <a:pt x="1307" y="3622"/>
                    <a:pt x="1307" y="3460"/>
                  </a:cubicBezTo>
                  <a:lnTo>
                    <a:pt x="1307" y="3433"/>
                  </a:lnTo>
                  <a:cubicBezTo>
                    <a:pt x="1710" y="3326"/>
                    <a:pt x="2019" y="2962"/>
                    <a:pt x="2019" y="2531"/>
                  </a:cubicBezTo>
                  <a:cubicBezTo>
                    <a:pt x="2019" y="2019"/>
                    <a:pt x="1562" y="1589"/>
                    <a:pt x="1010" y="1589"/>
                  </a:cubicBezTo>
                  <a:cubicBezTo>
                    <a:pt x="768" y="1589"/>
                    <a:pt x="580" y="1427"/>
                    <a:pt x="580" y="1239"/>
                  </a:cubicBezTo>
                  <a:cubicBezTo>
                    <a:pt x="580" y="1037"/>
                    <a:pt x="768" y="876"/>
                    <a:pt x="1010" y="876"/>
                  </a:cubicBezTo>
                  <a:cubicBezTo>
                    <a:pt x="1239" y="876"/>
                    <a:pt x="1427" y="1037"/>
                    <a:pt x="1427" y="1239"/>
                  </a:cubicBezTo>
                  <a:cubicBezTo>
                    <a:pt x="1427" y="1400"/>
                    <a:pt x="1562" y="1535"/>
                    <a:pt x="1723" y="1535"/>
                  </a:cubicBezTo>
                  <a:cubicBezTo>
                    <a:pt x="1885" y="1535"/>
                    <a:pt x="2019" y="1400"/>
                    <a:pt x="2019" y="1239"/>
                  </a:cubicBezTo>
                  <a:cubicBezTo>
                    <a:pt x="2019" y="808"/>
                    <a:pt x="1710" y="445"/>
                    <a:pt x="1307" y="337"/>
                  </a:cubicBezTo>
                  <a:lnTo>
                    <a:pt x="1307" y="284"/>
                  </a:lnTo>
                  <a:cubicBezTo>
                    <a:pt x="1307" y="122"/>
                    <a:pt x="1172" y="0"/>
                    <a:pt x="10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3318388" y="2480675"/>
              <a:ext cx="14825" cy="14825"/>
            </a:xfrm>
            <a:custGeom>
              <a:avLst/>
              <a:gdLst/>
              <a:ahLst/>
              <a:cxnLst/>
              <a:rect l="l" t="t" r="r" b="b"/>
              <a:pathLst>
                <a:path w="593" h="593" extrusionOk="0">
                  <a:moveTo>
                    <a:pt x="296" y="0"/>
                  </a:moveTo>
                  <a:cubicBezTo>
                    <a:pt x="216" y="0"/>
                    <a:pt x="135" y="40"/>
                    <a:pt x="81" y="94"/>
                  </a:cubicBezTo>
                  <a:cubicBezTo>
                    <a:pt x="27" y="148"/>
                    <a:pt x="0" y="216"/>
                    <a:pt x="0" y="296"/>
                  </a:cubicBezTo>
                  <a:cubicBezTo>
                    <a:pt x="0" y="377"/>
                    <a:pt x="27" y="458"/>
                    <a:pt x="81" y="512"/>
                  </a:cubicBezTo>
                  <a:cubicBezTo>
                    <a:pt x="135" y="566"/>
                    <a:pt x="216" y="593"/>
                    <a:pt x="296" y="593"/>
                  </a:cubicBezTo>
                  <a:cubicBezTo>
                    <a:pt x="377" y="593"/>
                    <a:pt x="444" y="566"/>
                    <a:pt x="498" y="512"/>
                  </a:cubicBezTo>
                  <a:cubicBezTo>
                    <a:pt x="552" y="458"/>
                    <a:pt x="593" y="377"/>
                    <a:pt x="593" y="296"/>
                  </a:cubicBezTo>
                  <a:cubicBezTo>
                    <a:pt x="593" y="216"/>
                    <a:pt x="552" y="148"/>
                    <a:pt x="498" y="94"/>
                  </a:cubicBezTo>
                  <a:cubicBezTo>
                    <a:pt x="444" y="40"/>
                    <a:pt x="377"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3253788" y="2500850"/>
              <a:ext cx="59900" cy="58225"/>
            </a:xfrm>
            <a:custGeom>
              <a:avLst/>
              <a:gdLst/>
              <a:ahLst/>
              <a:cxnLst/>
              <a:rect l="l" t="t" r="r" b="b"/>
              <a:pathLst>
                <a:path w="2396" h="2329" extrusionOk="0">
                  <a:moveTo>
                    <a:pt x="2074" y="1"/>
                  </a:moveTo>
                  <a:cubicBezTo>
                    <a:pt x="1998" y="1"/>
                    <a:pt x="1924" y="28"/>
                    <a:pt x="1870" y="82"/>
                  </a:cubicBezTo>
                  <a:lnTo>
                    <a:pt x="121" y="1831"/>
                  </a:lnTo>
                  <a:cubicBezTo>
                    <a:pt x="0" y="1952"/>
                    <a:pt x="0" y="2127"/>
                    <a:pt x="121" y="2248"/>
                  </a:cubicBezTo>
                  <a:cubicBezTo>
                    <a:pt x="175" y="2302"/>
                    <a:pt x="255" y="2329"/>
                    <a:pt x="323" y="2329"/>
                  </a:cubicBezTo>
                  <a:cubicBezTo>
                    <a:pt x="404" y="2329"/>
                    <a:pt x="485" y="2302"/>
                    <a:pt x="538" y="2248"/>
                  </a:cubicBezTo>
                  <a:lnTo>
                    <a:pt x="2288" y="498"/>
                  </a:lnTo>
                  <a:cubicBezTo>
                    <a:pt x="2396" y="391"/>
                    <a:pt x="2396" y="202"/>
                    <a:pt x="2288" y="82"/>
                  </a:cubicBezTo>
                  <a:cubicBezTo>
                    <a:pt x="2227" y="28"/>
                    <a:pt x="2150" y="1"/>
                    <a:pt x="2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3482588" y="2440625"/>
              <a:ext cx="148750" cy="128550"/>
            </a:xfrm>
            <a:custGeom>
              <a:avLst/>
              <a:gdLst/>
              <a:ahLst/>
              <a:cxnLst/>
              <a:rect l="l" t="t" r="r" b="b"/>
              <a:pathLst>
                <a:path w="5950" h="5142" extrusionOk="0">
                  <a:moveTo>
                    <a:pt x="4550" y="0"/>
                  </a:moveTo>
                  <a:cubicBezTo>
                    <a:pt x="4389" y="0"/>
                    <a:pt x="4254" y="135"/>
                    <a:pt x="4254" y="296"/>
                  </a:cubicBezTo>
                  <a:cubicBezTo>
                    <a:pt x="4254" y="458"/>
                    <a:pt x="4389" y="592"/>
                    <a:pt x="4550" y="592"/>
                  </a:cubicBezTo>
                  <a:lnTo>
                    <a:pt x="4954" y="592"/>
                  </a:lnTo>
                  <a:lnTo>
                    <a:pt x="1117" y="4429"/>
                  </a:lnTo>
                  <a:lnTo>
                    <a:pt x="525" y="3837"/>
                  </a:lnTo>
                  <a:cubicBezTo>
                    <a:pt x="471" y="3783"/>
                    <a:pt x="397" y="3756"/>
                    <a:pt x="323" y="3756"/>
                  </a:cubicBezTo>
                  <a:cubicBezTo>
                    <a:pt x="249" y="3756"/>
                    <a:pt x="175" y="3783"/>
                    <a:pt x="121" y="3837"/>
                  </a:cubicBezTo>
                  <a:cubicBezTo>
                    <a:pt x="1" y="3957"/>
                    <a:pt x="1" y="4146"/>
                    <a:pt x="121" y="4253"/>
                  </a:cubicBezTo>
                  <a:lnTo>
                    <a:pt x="902" y="5048"/>
                  </a:lnTo>
                  <a:cubicBezTo>
                    <a:pt x="970" y="5102"/>
                    <a:pt x="1037" y="5142"/>
                    <a:pt x="1117" y="5142"/>
                  </a:cubicBezTo>
                  <a:cubicBezTo>
                    <a:pt x="1185" y="5142"/>
                    <a:pt x="1266" y="5102"/>
                    <a:pt x="1320" y="5048"/>
                  </a:cubicBezTo>
                  <a:lnTo>
                    <a:pt x="5358" y="1010"/>
                  </a:lnTo>
                  <a:lnTo>
                    <a:pt x="5358" y="1400"/>
                  </a:lnTo>
                  <a:cubicBezTo>
                    <a:pt x="5358" y="1561"/>
                    <a:pt x="5492" y="1696"/>
                    <a:pt x="5654" y="1696"/>
                  </a:cubicBezTo>
                  <a:cubicBezTo>
                    <a:pt x="5815" y="1696"/>
                    <a:pt x="5950" y="1561"/>
                    <a:pt x="5950" y="1400"/>
                  </a:cubicBezTo>
                  <a:lnTo>
                    <a:pt x="5950" y="296"/>
                  </a:lnTo>
                  <a:cubicBezTo>
                    <a:pt x="5950" y="135"/>
                    <a:pt x="5815" y="0"/>
                    <a:pt x="5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0"/>
            <p:cNvSpPr/>
            <p:nvPr/>
          </p:nvSpPr>
          <p:spPr>
            <a:xfrm>
              <a:off x="3568738" y="2580950"/>
              <a:ext cx="14825" cy="22550"/>
            </a:xfrm>
            <a:custGeom>
              <a:avLst/>
              <a:gdLst/>
              <a:ahLst/>
              <a:cxnLst/>
              <a:rect l="l" t="t" r="r" b="b"/>
              <a:pathLst>
                <a:path w="593" h="902" extrusionOk="0">
                  <a:moveTo>
                    <a:pt x="296" y="0"/>
                  </a:moveTo>
                  <a:cubicBezTo>
                    <a:pt x="135" y="0"/>
                    <a:pt x="0" y="135"/>
                    <a:pt x="0" y="296"/>
                  </a:cubicBezTo>
                  <a:lnTo>
                    <a:pt x="0" y="605"/>
                  </a:lnTo>
                  <a:cubicBezTo>
                    <a:pt x="0" y="767"/>
                    <a:pt x="135" y="902"/>
                    <a:pt x="296" y="902"/>
                  </a:cubicBezTo>
                  <a:cubicBezTo>
                    <a:pt x="458" y="902"/>
                    <a:pt x="593" y="767"/>
                    <a:pt x="593" y="605"/>
                  </a:cubicBezTo>
                  <a:lnTo>
                    <a:pt x="593" y="296"/>
                  </a:lnTo>
                  <a:cubicBezTo>
                    <a:pt x="593" y="135"/>
                    <a:pt x="458" y="0"/>
                    <a:pt x="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3568738" y="2616600"/>
              <a:ext cx="14825" cy="22575"/>
            </a:xfrm>
            <a:custGeom>
              <a:avLst/>
              <a:gdLst/>
              <a:ahLst/>
              <a:cxnLst/>
              <a:rect l="l" t="t" r="r" b="b"/>
              <a:pathLst>
                <a:path w="593" h="903" extrusionOk="0">
                  <a:moveTo>
                    <a:pt x="296" y="1"/>
                  </a:moveTo>
                  <a:cubicBezTo>
                    <a:pt x="135" y="1"/>
                    <a:pt x="0" y="136"/>
                    <a:pt x="0" y="297"/>
                  </a:cubicBezTo>
                  <a:lnTo>
                    <a:pt x="0" y="606"/>
                  </a:lnTo>
                  <a:cubicBezTo>
                    <a:pt x="0" y="768"/>
                    <a:pt x="135" y="902"/>
                    <a:pt x="296" y="902"/>
                  </a:cubicBezTo>
                  <a:cubicBezTo>
                    <a:pt x="458" y="902"/>
                    <a:pt x="593" y="768"/>
                    <a:pt x="593" y="606"/>
                  </a:cubicBezTo>
                  <a:lnTo>
                    <a:pt x="593" y="297"/>
                  </a:lnTo>
                  <a:cubicBezTo>
                    <a:pt x="593" y="136"/>
                    <a:pt x="458"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3582863" y="2602800"/>
              <a:ext cx="22550" cy="14500"/>
            </a:xfrm>
            <a:custGeom>
              <a:avLst/>
              <a:gdLst/>
              <a:ahLst/>
              <a:cxnLst/>
              <a:rect l="l" t="t" r="r" b="b"/>
              <a:pathLst>
                <a:path w="902" h="580" extrusionOk="0">
                  <a:moveTo>
                    <a:pt x="283" y="1"/>
                  </a:moveTo>
                  <a:cubicBezTo>
                    <a:pt x="121" y="1"/>
                    <a:pt x="1" y="122"/>
                    <a:pt x="1" y="297"/>
                  </a:cubicBezTo>
                  <a:cubicBezTo>
                    <a:pt x="1" y="458"/>
                    <a:pt x="121" y="580"/>
                    <a:pt x="283" y="580"/>
                  </a:cubicBezTo>
                  <a:lnTo>
                    <a:pt x="606" y="580"/>
                  </a:lnTo>
                  <a:cubicBezTo>
                    <a:pt x="767" y="580"/>
                    <a:pt x="902" y="458"/>
                    <a:pt x="902" y="297"/>
                  </a:cubicBezTo>
                  <a:cubicBezTo>
                    <a:pt x="902" y="122"/>
                    <a:pt x="767" y="1"/>
                    <a:pt x="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3546838" y="2602800"/>
              <a:ext cx="22925" cy="14500"/>
            </a:xfrm>
            <a:custGeom>
              <a:avLst/>
              <a:gdLst/>
              <a:ahLst/>
              <a:cxnLst/>
              <a:rect l="l" t="t" r="r" b="b"/>
              <a:pathLst>
                <a:path w="917" h="580" extrusionOk="0">
                  <a:moveTo>
                    <a:pt x="297" y="1"/>
                  </a:moveTo>
                  <a:cubicBezTo>
                    <a:pt x="136" y="1"/>
                    <a:pt x="1" y="122"/>
                    <a:pt x="1" y="297"/>
                  </a:cubicBezTo>
                  <a:cubicBezTo>
                    <a:pt x="1" y="458"/>
                    <a:pt x="136" y="580"/>
                    <a:pt x="297" y="580"/>
                  </a:cubicBezTo>
                  <a:lnTo>
                    <a:pt x="620" y="580"/>
                  </a:lnTo>
                  <a:cubicBezTo>
                    <a:pt x="782" y="580"/>
                    <a:pt x="916" y="458"/>
                    <a:pt x="916" y="297"/>
                  </a:cubicBezTo>
                  <a:cubicBezTo>
                    <a:pt x="916" y="122"/>
                    <a:pt x="782" y="1"/>
                    <a:pt x="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3280338" y="2345400"/>
              <a:ext cx="14850" cy="22550"/>
            </a:xfrm>
            <a:custGeom>
              <a:avLst/>
              <a:gdLst/>
              <a:ahLst/>
              <a:cxnLst/>
              <a:rect l="l" t="t" r="r" b="b"/>
              <a:pathLst>
                <a:path w="594" h="902" extrusionOk="0">
                  <a:moveTo>
                    <a:pt x="297" y="1"/>
                  </a:moveTo>
                  <a:cubicBezTo>
                    <a:pt x="135" y="1"/>
                    <a:pt x="1" y="121"/>
                    <a:pt x="1" y="283"/>
                  </a:cubicBezTo>
                  <a:lnTo>
                    <a:pt x="1" y="606"/>
                  </a:lnTo>
                  <a:cubicBezTo>
                    <a:pt x="1" y="767"/>
                    <a:pt x="135" y="902"/>
                    <a:pt x="297" y="902"/>
                  </a:cubicBezTo>
                  <a:cubicBezTo>
                    <a:pt x="458" y="902"/>
                    <a:pt x="593" y="767"/>
                    <a:pt x="593" y="606"/>
                  </a:cubicBezTo>
                  <a:lnTo>
                    <a:pt x="593" y="283"/>
                  </a:lnTo>
                  <a:cubicBezTo>
                    <a:pt x="593" y="121"/>
                    <a:pt x="458"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3280338" y="2381075"/>
              <a:ext cx="14850" cy="22550"/>
            </a:xfrm>
            <a:custGeom>
              <a:avLst/>
              <a:gdLst/>
              <a:ahLst/>
              <a:cxnLst/>
              <a:rect l="l" t="t" r="r" b="b"/>
              <a:pathLst>
                <a:path w="594" h="902" extrusionOk="0">
                  <a:moveTo>
                    <a:pt x="297" y="0"/>
                  </a:moveTo>
                  <a:cubicBezTo>
                    <a:pt x="135" y="0"/>
                    <a:pt x="1" y="135"/>
                    <a:pt x="1" y="296"/>
                  </a:cubicBezTo>
                  <a:lnTo>
                    <a:pt x="1" y="605"/>
                  </a:lnTo>
                  <a:cubicBezTo>
                    <a:pt x="1" y="767"/>
                    <a:pt x="135" y="902"/>
                    <a:pt x="297" y="902"/>
                  </a:cubicBezTo>
                  <a:cubicBezTo>
                    <a:pt x="458" y="902"/>
                    <a:pt x="593" y="767"/>
                    <a:pt x="593" y="605"/>
                  </a:cubicBezTo>
                  <a:lnTo>
                    <a:pt x="593" y="296"/>
                  </a:lnTo>
                  <a:cubicBezTo>
                    <a:pt x="593" y="135"/>
                    <a:pt x="458" y="0"/>
                    <a:pt x="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3294488" y="2366925"/>
              <a:ext cx="22575" cy="14850"/>
            </a:xfrm>
            <a:custGeom>
              <a:avLst/>
              <a:gdLst/>
              <a:ahLst/>
              <a:cxnLst/>
              <a:rect l="l" t="t" r="r" b="b"/>
              <a:pathLst>
                <a:path w="903" h="594" extrusionOk="0">
                  <a:moveTo>
                    <a:pt x="296" y="1"/>
                  </a:moveTo>
                  <a:cubicBezTo>
                    <a:pt x="135" y="1"/>
                    <a:pt x="0" y="136"/>
                    <a:pt x="0" y="297"/>
                  </a:cubicBezTo>
                  <a:cubicBezTo>
                    <a:pt x="0" y="459"/>
                    <a:pt x="135" y="593"/>
                    <a:pt x="296" y="593"/>
                  </a:cubicBezTo>
                  <a:lnTo>
                    <a:pt x="606" y="593"/>
                  </a:lnTo>
                  <a:cubicBezTo>
                    <a:pt x="768" y="593"/>
                    <a:pt x="902" y="459"/>
                    <a:pt x="902" y="297"/>
                  </a:cubicBezTo>
                  <a:cubicBezTo>
                    <a:pt x="902" y="136"/>
                    <a:pt x="768" y="1"/>
                    <a:pt x="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3258813" y="2366925"/>
              <a:ext cx="22575" cy="14850"/>
            </a:xfrm>
            <a:custGeom>
              <a:avLst/>
              <a:gdLst/>
              <a:ahLst/>
              <a:cxnLst/>
              <a:rect l="l" t="t" r="r" b="b"/>
              <a:pathLst>
                <a:path w="903" h="594" extrusionOk="0">
                  <a:moveTo>
                    <a:pt x="297" y="1"/>
                  </a:moveTo>
                  <a:cubicBezTo>
                    <a:pt x="122" y="1"/>
                    <a:pt x="0" y="136"/>
                    <a:pt x="0" y="297"/>
                  </a:cubicBezTo>
                  <a:cubicBezTo>
                    <a:pt x="0" y="459"/>
                    <a:pt x="122" y="593"/>
                    <a:pt x="297" y="593"/>
                  </a:cubicBezTo>
                  <a:lnTo>
                    <a:pt x="607" y="593"/>
                  </a:lnTo>
                  <a:cubicBezTo>
                    <a:pt x="768" y="593"/>
                    <a:pt x="903" y="459"/>
                    <a:pt x="903" y="297"/>
                  </a:cubicBezTo>
                  <a:cubicBezTo>
                    <a:pt x="903" y="136"/>
                    <a:pt x="768" y="1"/>
                    <a:pt x="6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675;p51">
            <a:extLst>
              <a:ext uri="{FF2B5EF4-FFF2-40B4-BE49-F238E27FC236}">
                <a16:creationId xmlns:a16="http://schemas.microsoft.com/office/drawing/2014/main" id="{6E35B73A-DBEF-50D9-7D59-17C8FA9F7745}"/>
              </a:ext>
            </a:extLst>
          </p:cNvPr>
          <p:cNvSpPr txBox="1">
            <a:spLocks noGrp="1"/>
          </p:cNvSpPr>
          <p:nvPr>
            <p:ph type="title"/>
          </p:nvPr>
        </p:nvSpPr>
        <p:spPr>
          <a:xfrm>
            <a:off x="758057" y="363107"/>
            <a:ext cx="7729005" cy="6861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Predicted sma graph</a:t>
            </a:r>
            <a:endParaRPr sz="2400" dirty="0"/>
          </a:p>
        </p:txBody>
      </p:sp>
      <p:sp>
        <p:nvSpPr>
          <p:cNvPr id="12" name="Google Shape;2066;p53">
            <a:extLst>
              <a:ext uri="{FF2B5EF4-FFF2-40B4-BE49-F238E27FC236}">
                <a16:creationId xmlns:a16="http://schemas.microsoft.com/office/drawing/2014/main" id="{87E89C0B-2651-2DFA-5D3D-5D2C0C7121FE}"/>
              </a:ext>
            </a:extLst>
          </p:cNvPr>
          <p:cNvSpPr/>
          <p:nvPr/>
        </p:nvSpPr>
        <p:spPr>
          <a:xfrm>
            <a:off x="6085995" y="2412248"/>
            <a:ext cx="1784700" cy="405900"/>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TextBox 13">
            <a:extLst>
              <a:ext uri="{FF2B5EF4-FFF2-40B4-BE49-F238E27FC236}">
                <a16:creationId xmlns:a16="http://schemas.microsoft.com/office/drawing/2014/main" id="{D53DD30C-B959-24A6-CE2C-1B5F4E01511D}"/>
              </a:ext>
            </a:extLst>
          </p:cNvPr>
          <p:cNvSpPr txBox="1"/>
          <p:nvPr/>
        </p:nvSpPr>
        <p:spPr>
          <a:xfrm>
            <a:off x="6137964" y="2461310"/>
            <a:ext cx="1680761" cy="307777"/>
          </a:xfrm>
          <a:prstGeom prst="rect">
            <a:avLst/>
          </a:prstGeom>
          <a:noFill/>
        </p:spPr>
        <p:txBody>
          <a:bodyPr wrap="square">
            <a:spAutoFit/>
          </a:bodyPr>
          <a:lstStyle/>
          <a:p>
            <a:pPr marL="0" lvl="0" indent="0" algn="ctr" rtl="0">
              <a:lnSpc>
                <a:spcPct val="100000"/>
              </a:lnSpc>
              <a:spcBef>
                <a:spcPts val="0"/>
              </a:spcBef>
              <a:spcAft>
                <a:spcPts val="0"/>
              </a:spcAft>
              <a:buNone/>
            </a:pPr>
            <a:r>
              <a:rPr lang="en-GB" dirty="0">
                <a:solidFill>
                  <a:schemeClr val="tx1"/>
                </a:solidFill>
              </a:rPr>
              <a:t>MAPE – 6.41</a:t>
            </a:r>
          </a:p>
        </p:txBody>
      </p:sp>
      <p:sp>
        <p:nvSpPr>
          <p:cNvPr id="15" name="TextBox 14">
            <a:extLst>
              <a:ext uri="{FF2B5EF4-FFF2-40B4-BE49-F238E27FC236}">
                <a16:creationId xmlns:a16="http://schemas.microsoft.com/office/drawing/2014/main" id="{096D0987-1187-D051-2560-4FC00356A6C4}"/>
              </a:ext>
            </a:extLst>
          </p:cNvPr>
          <p:cNvSpPr txBox="1"/>
          <p:nvPr/>
        </p:nvSpPr>
        <p:spPr>
          <a:xfrm>
            <a:off x="6085995" y="1899844"/>
            <a:ext cx="1680761" cy="276999"/>
          </a:xfrm>
          <a:prstGeom prst="rect">
            <a:avLst/>
          </a:prstGeom>
          <a:noFill/>
        </p:spPr>
        <p:txBody>
          <a:bodyPr wrap="square">
            <a:spAutoFit/>
          </a:bodyPr>
          <a:lstStyle/>
          <a:p>
            <a:pPr marL="0" lvl="0" indent="0" algn="ctr" rtl="0">
              <a:lnSpc>
                <a:spcPct val="100000"/>
              </a:lnSpc>
              <a:spcBef>
                <a:spcPts val="0"/>
              </a:spcBef>
              <a:spcAft>
                <a:spcPts val="0"/>
              </a:spcAft>
              <a:buNone/>
            </a:pPr>
            <a:r>
              <a:rPr lang="en-GB" sz="1200" dirty="0">
                <a:solidFill>
                  <a:schemeClr val="tx1"/>
                </a:solidFill>
              </a:rPr>
              <a:t>RMSE – 10.17</a:t>
            </a:r>
          </a:p>
        </p:txBody>
      </p:sp>
      <p:sp>
        <p:nvSpPr>
          <p:cNvPr id="16" name="Google Shape;2066;p53">
            <a:extLst>
              <a:ext uri="{FF2B5EF4-FFF2-40B4-BE49-F238E27FC236}">
                <a16:creationId xmlns:a16="http://schemas.microsoft.com/office/drawing/2014/main" id="{74D6D2DA-B337-599F-3A3D-CEE761F70498}"/>
              </a:ext>
            </a:extLst>
          </p:cNvPr>
          <p:cNvSpPr/>
          <p:nvPr/>
        </p:nvSpPr>
        <p:spPr>
          <a:xfrm>
            <a:off x="6085995" y="1870617"/>
            <a:ext cx="1784700" cy="33545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1A631E8C-8091-84EB-7E4D-CD2E67F8FB1D}"/>
              </a:ext>
            </a:extLst>
          </p:cNvPr>
          <p:cNvPicPr>
            <a:picLocks noChangeAspect="1"/>
          </p:cNvPicPr>
          <p:nvPr/>
        </p:nvPicPr>
        <p:blipFill rotWithShape="1">
          <a:blip r:embed="rId3"/>
          <a:srcRect t="1" r="-21702" b="-26552"/>
          <a:stretch/>
        </p:blipFill>
        <p:spPr>
          <a:xfrm>
            <a:off x="434721" y="1415873"/>
            <a:ext cx="5749565" cy="31015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149E-AC2D-1E20-8950-84611C393CCC}"/>
              </a:ext>
            </a:extLst>
          </p:cNvPr>
          <p:cNvSpPr>
            <a:spLocks noGrp="1"/>
          </p:cNvSpPr>
          <p:nvPr>
            <p:ph type="title"/>
          </p:nvPr>
        </p:nvSpPr>
        <p:spPr/>
        <p:txBody>
          <a:bodyPr/>
          <a:lstStyle/>
          <a:p>
            <a:r>
              <a:rPr lang="en-GB" sz="2400" dirty="0"/>
              <a:t>EMA RESULTS</a:t>
            </a:r>
            <a:endParaRPr lang="en-IN" sz="2400" dirty="0"/>
          </a:p>
        </p:txBody>
      </p:sp>
      <p:pic>
        <p:nvPicPr>
          <p:cNvPr id="4" name="Picture 3">
            <a:extLst>
              <a:ext uri="{FF2B5EF4-FFF2-40B4-BE49-F238E27FC236}">
                <a16:creationId xmlns:a16="http://schemas.microsoft.com/office/drawing/2014/main" id="{D3171C29-E4C7-450C-7765-7E350331DA23}"/>
              </a:ext>
            </a:extLst>
          </p:cNvPr>
          <p:cNvPicPr>
            <a:picLocks noChangeAspect="1"/>
          </p:cNvPicPr>
          <p:nvPr/>
        </p:nvPicPr>
        <p:blipFill>
          <a:blip r:embed="rId2"/>
          <a:stretch>
            <a:fillRect/>
          </a:stretch>
        </p:blipFill>
        <p:spPr>
          <a:xfrm>
            <a:off x="220130" y="1255456"/>
            <a:ext cx="5328845" cy="2785021"/>
          </a:xfrm>
          <a:prstGeom prst="rect">
            <a:avLst/>
          </a:prstGeom>
        </p:spPr>
      </p:pic>
      <p:sp>
        <p:nvSpPr>
          <p:cNvPr id="5" name="Google Shape;2066;p53">
            <a:extLst>
              <a:ext uri="{FF2B5EF4-FFF2-40B4-BE49-F238E27FC236}">
                <a16:creationId xmlns:a16="http://schemas.microsoft.com/office/drawing/2014/main" id="{F6DA98A6-250E-0E82-6173-89D25917CDC6}"/>
              </a:ext>
            </a:extLst>
          </p:cNvPr>
          <p:cNvSpPr/>
          <p:nvPr/>
        </p:nvSpPr>
        <p:spPr>
          <a:xfrm>
            <a:off x="6085995" y="1870617"/>
            <a:ext cx="1784700" cy="33545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2066;p53">
            <a:extLst>
              <a:ext uri="{FF2B5EF4-FFF2-40B4-BE49-F238E27FC236}">
                <a16:creationId xmlns:a16="http://schemas.microsoft.com/office/drawing/2014/main" id="{264BA7D3-33C8-1142-279E-2016316887E3}"/>
              </a:ext>
            </a:extLst>
          </p:cNvPr>
          <p:cNvSpPr/>
          <p:nvPr/>
        </p:nvSpPr>
        <p:spPr>
          <a:xfrm>
            <a:off x="6125784" y="2480238"/>
            <a:ext cx="1784700" cy="33545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TextBox 6">
            <a:extLst>
              <a:ext uri="{FF2B5EF4-FFF2-40B4-BE49-F238E27FC236}">
                <a16:creationId xmlns:a16="http://schemas.microsoft.com/office/drawing/2014/main" id="{E6F033DD-CD82-C541-A38E-3AF56C408156}"/>
              </a:ext>
            </a:extLst>
          </p:cNvPr>
          <p:cNvSpPr txBox="1"/>
          <p:nvPr/>
        </p:nvSpPr>
        <p:spPr>
          <a:xfrm>
            <a:off x="6085995" y="1899844"/>
            <a:ext cx="1680761" cy="276999"/>
          </a:xfrm>
          <a:prstGeom prst="rect">
            <a:avLst/>
          </a:prstGeom>
          <a:noFill/>
        </p:spPr>
        <p:txBody>
          <a:bodyPr wrap="square">
            <a:spAutoFit/>
          </a:bodyPr>
          <a:lstStyle/>
          <a:p>
            <a:pPr marL="0" lvl="0" indent="0" algn="ctr" rtl="0">
              <a:lnSpc>
                <a:spcPct val="100000"/>
              </a:lnSpc>
              <a:spcBef>
                <a:spcPts val="0"/>
              </a:spcBef>
              <a:spcAft>
                <a:spcPts val="0"/>
              </a:spcAft>
              <a:buNone/>
            </a:pPr>
            <a:r>
              <a:rPr lang="en-GB" sz="1200" dirty="0">
                <a:solidFill>
                  <a:schemeClr val="tx1"/>
                </a:solidFill>
              </a:rPr>
              <a:t>RMSE – 10.06</a:t>
            </a:r>
          </a:p>
        </p:txBody>
      </p:sp>
      <p:sp>
        <p:nvSpPr>
          <p:cNvPr id="8" name="TextBox 7">
            <a:extLst>
              <a:ext uri="{FF2B5EF4-FFF2-40B4-BE49-F238E27FC236}">
                <a16:creationId xmlns:a16="http://schemas.microsoft.com/office/drawing/2014/main" id="{9A770E91-9BAC-FA74-310F-861351C42DD8}"/>
              </a:ext>
            </a:extLst>
          </p:cNvPr>
          <p:cNvSpPr txBox="1"/>
          <p:nvPr/>
        </p:nvSpPr>
        <p:spPr>
          <a:xfrm>
            <a:off x="6137964" y="2509465"/>
            <a:ext cx="1680761" cy="276999"/>
          </a:xfrm>
          <a:prstGeom prst="rect">
            <a:avLst/>
          </a:prstGeom>
          <a:noFill/>
        </p:spPr>
        <p:txBody>
          <a:bodyPr wrap="square">
            <a:spAutoFit/>
          </a:bodyPr>
          <a:lstStyle/>
          <a:p>
            <a:pPr marL="0" lvl="0" indent="0" algn="ctr" rtl="0">
              <a:lnSpc>
                <a:spcPct val="100000"/>
              </a:lnSpc>
              <a:spcBef>
                <a:spcPts val="0"/>
              </a:spcBef>
              <a:spcAft>
                <a:spcPts val="0"/>
              </a:spcAft>
              <a:buNone/>
            </a:pPr>
            <a:r>
              <a:rPr lang="en-GB" sz="1200" dirty="0">
                <a:solidFill>
                  <a:schemeClr val="tx1"/>
                </a:solidFill>
              </a:rPr>
              <a:t>MAPE – 6.39</a:t>
            </a:r>
          </a:p>
        </p:txBody>
      </p:sp>
    </p:spTree>
    <p:extLst>
      <p:ext uri="{BB962C8B-B14F-4D97-AF65-F5344CB8AC3E}">
        <p14:creationId xmlns:p14="http://schemas.microsoft.com/office/powerpoint/2010/main" val="98766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19D5-75F3-1A3A-0505-A895710F0C2F}"/>
              </a:ext>
            </a:extLst>
          </p:cNvPr>
          <p:cNvSpPr>
            <a:spLocks noGrp="1"/>
          </p:cNvSpPr>
          <p:nvPr>
            <p:ph type="title"/>
          </p:nvPr>
        </p:nvSpPr>
        <p:spPr/>
        <p:txBody>
          <a:bodyPr/>
          <a:lstStyle/>
          <a:p>
            <a:r>
              <a:rPr lang="en-GB" sz="2400" dirty="0"/>
              <a:t>LSTM RESULTS</a:t>
            </a:r>
            <a:endParaRPr lang="en-IN" sz="2400" dirty="0"/>
          </a:p>
        </p:txBody>
      </p:sp>
      <p:pic>
        <p:nvPicPr>
          <p:cNvPr id="4" name="Picture 3">
            <a:extLst>
              <a:ext uri="{FF2B5EF4-FFF2-40B4-BE49-F238E27FC236}">
                <a16:creationId xmlns:a16="http://schemas.microsoft.com/office/drawing/2014/main" id="{2DB2A7EC-4A02-9490-EB7C-B1894846ED37}"/>
              </a:ext>
            </a:extLst>
          </p:cNvPr>
          <p:cNvPicPr>
            <a:picLocks noChangeAspect="1"/>
          </p:cNvPicPr>
          <p:nvPr/>
        </p:nvPicPr>
        <p:blipFill rotWithShape="1">
          <a:blip r:embed="rId2"/>
          <a:srcRect r="6933"/>
          <a:stretch/>
        </p:blipFill>
        <p:spPr>
          <a:xfrm>
            <a:off x="247744" y="1532404"/>
            <a:ext cx="5194685" cy="2616179"/>
          </a:xfrm>
          <a:prstGeom prst="rect">
            <a:avLst/>
          </a:prstGeom>
        </p:spPr>
      </p:pic>
      <p:sp>
        <p:nvSpPr>
          <p:cNvPr id="5" name="Google Shape;2066;p53">
            <a:extLst>
              <a:ext uri="{FF2B5EF4-FFF2-40B4-BE49-F238E27FC236}">
                <a16:creationId xmlns:a16="http://schemas.microsoft.com/office/drawing/2014/main" id="{3FC577EF-8558-CA57-9EC4-024C9B1A6EC3}"/>
              </a:ext>
            </a:extLst>
          </p:cNvPr>
          <p:cNvSpPr/>
          <p:nvPr/>
        </p:nvSpPr>
        <p:spPr>
          <a:xfrm>
            <a:off x="5972634" y="1657454"/>
            <a:ext cx="1784700" cy="33545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2066;p53">
            <a:extLst>
              <a:ext uri="{FF2B5EF4-FFF2-40B4-BE49-F238E27FC236}">
                <a16:creationId xmlns:a16="http://schemas.microsoft.com/office/drawing/2014/main" id="{A7381C64-B5F2-8282-845B-5137D4FEB606}"/>
              </a:ext>
            </a:extLst>
          </p:cNvPr>
          <p:cNvSpPr/>
          <p:nvPr/>
        </p:nvSpPr>
        <p:spPr>
          <a:xfrm>
            <a:off x="5972634" y="2236295"/>
            <a:ext cx="1784700" cy="335455"/>
          </a:xfrm>
          <a:prstGeom prst="roundRect">
            <a:avLst>
              <a:gd name="adj" fmla="val 50000"/>
            </a:avLst>
          </a:prstGeom>
          <a:noFill/>
          <a:ln w="9525" cap="flat" cmpd="sng">
            <a:solidFill>
              <a:schemeClr val="accent6"/>
            </a:solidFill>
            <a:prstDash val="solid"/>
            <a:round/>
            <a:headEnd type="none" w="sm" len="sm"/>
            <a:tailEnd type="none" w="sm" len="sm"/>
          </a:ln>
          <a:effectLst>
            <a:outerShdw blurRad="57150" algn="bl" rotWithShape="0">
              <a:schemeClr val="accent6"/>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400" dirty="0">
                <a:solidFill>
                  <a:schemeClr val="tx1"/>
                </a:solidFill>
              </a:rPr>
              <a:t>MAPE – 1.65</a:t>
            </a:r>
          </a:p>
        </p:txBody>
      </p:sp>
      <p:sp>
        <p:nvSpPr>
          <p:cNvPr id="8" name="TextBox 7">
            <a:extLst>
              <a:ext uri="{FF2B5EF4-FFF2-40B4-BE49-F238E27FC236}">
                <a16:creationId xmlns:a16="http://schemas.microsoft.com/office/drawing/2014/main" id="{AC8E2F18-DB37-FB7A-C8D5-509555FA5A3E}"/>
              </a:ext>
            </a:extLst>
          </p:cNvPr>
          <p:cNvSpPr txBox="1"/>
          <p:nvPr/>
        </p:nvSpPr>
        <p:spPr>
          <a:xfrm>
            <a:off x="4109170" y="1685132"/>
            <a:ext cx="5308474" cy="307777"/>
          </a:xfrm>
          <a:prstGeom prst="rect">
            <a:avLst/>
          </a:prstGeom>
          <a:noFill/>
        </p:spPr>
        <p:txBody>
          <a:bodyPr wrap="square">
            <a:spAutoFit/>
          </a:bodyPr>
          <a:lstStyle/>
          <a:p>
            <a:pPr marL="0" lvl="0" indent="0" algn="ctr" rtl="0">
              <a:lnSpc>
                <a:spcPct val="100000"/>
              </a:lnSpc>
              <a:spcBef>
                <a:spcPts val="0"/>
              </a:spcBef>
              <a:spcAft>
                <a:spcPts val="0"/>
              </a:spcAft>
              <a:buNone/>
            </a:pPr>
            <a:r>
              <a:rPr lang="en-GB" sz="1400" dirty="0">
                <a:solidFill>
                  <a:schemeClr val="tx1"/>
                </a:solidFill>
              </a:rPr>
              <a:t>RMSE – </a:t>
            </a:r>
            <a:r>
              <a:rPr lang="en-GB" dirty="0">
                <a:solidFill>
                  <a:schemeClr val="tx1"/>
                </a:solidFill>
              </a:rPr>
              <a:t>2.80</a:t>
            </a:r>
            <a:endParaRPr lang="en-GB" sz="1400" dirty="0">
              <a:solidFill>
                <a:schemeClr val="tx1"/>
              </a:solidFill>
            </a:endParaRPr>
          </a:p>
        </p:txBody>
      </p:sp>
    </p:spTree>
    <p:extLst>
      <p:ext uri="{BB962C8B-B14F-4D97-AF65-F5344CB8AC3E}">
        <p14:creationId xmlns:p14="http://schemas.microsoft.com/office/powerpoint/2010/main" val="2842120997"/>
      </p:ext>
    </p:extLst>
  </p:cSld>
  <p:clrMapOvr>
    <a:masterClrMapping/>
  </p:clrMapOvr>
</p:sld>
</file>

<file path=ppt/theme/theme1.xml><?xml version="1.0" encoding="utf-8"?>
<a:theme xmlns:a="http://schemas.openxmlformats.org/drawingml/2006/main"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400</Words>
  <Application>Microsoft Office PowerPoint</Application>
  <PresentationFormat>On-screen Show (16:9)</PresentationFormat>
  <Paragraphs>51</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Bungee</vt:lpstr>
      <vt:lpstr>Symbol</vt:lpstr>
      <vt:lpstr>Red Hat Text</vt:lpstr>
      <vt:lpstr>Arial</vt:lpstr>
      <vt:lpstr>Times New Roman</vt:lpstr>
      <vt:lpstr>Inter</vt:lpstr>
      <vt:lpstr>Calibri</vt:lpstr>
      <vt:lpstr>Wild Trading Game Store Stocks by Slidesgo</vt:lpstr>
      <vt:lpstr>STOCK price PREDICTION</vt:lpstr>
      <vt:lpstr>INTRODUCTION</vt:lpstr>
      <vt:lpstr>Techniques &amp; Models used</vt:lpstr>
      <vt:lpstr>KEY FEATURES</vt:lpstr>
      <vt:lpstr>DATASET</vt:lpstr>
      <vt:lpstr>PROPOSED WORK</vt:lpstr>
      <vt:lpstr>Predicted sma graph</vt:lpstr>
      <vt:lpstr>EMA RESULTS</vt:lpstr>
      <vt:lpstr>LSTM RESULTS</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trading game store stocks</dc:title>
  <dc:creator>Krish Tyagi</dc:creator>
  <cp:lastModifiedBy>Siddharth Aasal</cp:lastModifiedBy>
  <cp:revision>8</cp:revision>
  <dcterms:modified xsi:type="dcterms:W3CDTF">2023-01-12T06:13:25Z</dcterms:modified>
</cp:coreProperties>
</file>