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67" r:id="rId7"/>
    <p:sldId id="273" r:id="rId8"/>
    <p:sldId id="274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5/9/2022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5/9/2022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who.int/WHO-COVID-19-global-data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COVID 19 Live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SIDDHARTHA BORGOHAIN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following graphs we can conclude that USA reports the most  COVID-19 cases followed by India and Brazil</a:t>
            </a:r>
          </a:p>
          <a:p>
            <a:r>
              <a:rPr lang="en-US" dirty="0" smtClean="0"/>
              <a:t>European Continent tops the cases combining all there nations</a:t>
            </a:r>
          </a:p>
          <a:p>
            <a:r>
              <a:rPr lang="en-US" dirty="0" smtClean="0"/>
              <a:t> From march 2022 there is a decreasing trend of daily cases and death reports</a:t>
            </a:r>
          </a:p>
          <a:p>
            <a:r>
              <a:rPr lang="en-US" dirty="0" smtClean="0"/>
              <a:t>Cumulative reports have no drastic change from three months</a:t>
            </a:r>
          </a:p>
          <a:p>
            <a:r>
              <a:rPr lang="en-US" dirty="0" smtClean="0"/>
              <a:t>First Quarter of 2021 reports highest deaths and First Quarter of 2022 reports highest cases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2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2551" y="2216988"/>
            <a:ext cx="5408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THANK</a:t>
            </a:r>
          </a:p>
          <a:p>
            <a:endParaRPr lang="en-US" sz="4400" dirty="0">
              <a:latin typeface="Algerian" panose="04020705040A02060702" pitchFamily="82" charset="0"/>
            </a:endParaRPr>
          </a:p>
          <a:p>
            <a:r>
              <a:rPr lang="en-US" sz="4400" dirty="0">
                <a:latin typeface="Algerian" panose="04020705040A02060702" pitchFamily="82" charset="0"/>
              </a:rPr>
              <a:t> </a:t>
            </a:r>
            <a:r>
              <a:rPr lang="en-US" sz="4400" dirty="0" smtClean="0">
                <a:latin typeface="Algerian" panose="04020705040A02060702" pitchFamily="82" charset="0"/>
              </a:rPr>
              <a:t>               YOU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Collected from WHO.INT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CSV LINK: </a:t>
            </a:r>
            <a:r>
              <a:rPr lang="en-IN" dirty="0">
                <a:hlinkClick r:id="rId3"/>
              </a:rPr>
              <a:t>https://covid19.who.int/WHO-COVID-19-global-data.csv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42" y="665671"/>
            <a:ext cx="2846358" cy="2846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COVID 19 pandemic  is one of the most disastrous situation we have ever experience after WORLD WAR TWO. The outbreak of corona virus disease 2019 has created a global health crisis and it takes many life's . This disease is caused </a:t>
            </a:r>
            <a:r>
              <a:rPr lang="en-US" dirty="0"/>
              <a:t>by the SARS-CoV-2 </a:t>
            </a:r>
            <a:r>
              <a:rPr lang="en-US" dirty="0" smtClean="0"/>
              <a:t>virus.</a:t>
            </a:r>
          </a:p>
          <a:p>
            <a:r>
              <a:rPr lang="en-US" dirty="0"/>
              <a:t> </a:t>
            </a:r>
            <a:r>
              <a:rPr lang="en-US" dirty="0" smtClean="0"/>
              <a:t>From the data collected by WHO and several organizations I have created a     live dashboard using tableau and planning to do the same on Power BI and python , Which represent statistical models to describe the present situation od cases and deaths reported on daily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WHO_region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regional offices: WHO Member States are grouped into six WHO regions -- Regional Office for Africa (AFRO), Regional Office for the Americas (AMRO), Regional Office for South-East Asia (SEARO), Regional Office for Europe (EURO), Regional Office for the Eastern Mediterranean (EMRO), and Regional Office for the Western Pacific (WPRO).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Confirmed Cases reported to WHO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574"/>
            <a:ext cx="12147333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/>
              <a:t>     cumulative and new Cases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574"/>
            <a:ext cx="12147333" cy="5837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74"/>
            <a:ext cx="12192000" cy="57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/>
              <a:t>     cumulative and new Deaths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574"/>
            <a:ext cx="12147333" cy="5837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74"/>
            <a:ext cx="12192000" cy="5791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0574"/>
            <a:ext cx="12192000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185" y="284672"/>
            <a:ext cx="835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Global  Cases and deaths  by Region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17" y="1207699"/>
            <a:ext cx="12192000" cy="56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93</TotalTime>
  <Words>323</Words>
  <Application>Microsoft Office PowerPoint</Application>
  <PresentationFormat>Widescreen</PresentationFormat>
  <Paragraphs>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Algerian</vt:lpstr>
      <vt:lpstr>Arial</vt:lpstr>
      <vt:lpstr>Science Project 16x9</vt:lpstr>
      <vt:lpstr>COVID 19 Live Dashboard</vt:lpstr>
      <vt:lpstr>Data Collected from WHO.INT</vt:lpstr>
      <vt:lpstr>Project Over view</vt:lpstr>
      <vt:lpstr>WHO_region</vt:lpstr>
      <vt:lpstr>PowerPoint Presentation</vt:lpstr>
      <vt:lpstr>             Confirmed Cases reported to WHO</vt:lpstr>
      <vt:lpstr>                  cumulative and new Cases</vt:lpstr>
      <vt:lpstr>                  cumulative and new Deaths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Live Dashboard</dc:title>
  <dc:creator>Microsoft account</dc:creator>
  <cp:lastModifiedBy>Microsoft account</cp:lastModifiedBy>
  <cp:revision>12</cp:revision>
  <dcterms:created xsi:type="dcterms:W3CDTF">2022-05-08T19:26:37Z</dcterms:created>
  <dcterms:modified xsi:type="dcterms:W3CDTF">2022-05-09T09:02:44Z</dcterms:modified>
</cp:coreProperties>
</file>