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brijbhushannanda1979/bigmart-sales-data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910886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DETAILED PROJECT REPORT: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270075"/>
            <a:ext cx="8825658" cy="1708031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Stores Sales </a:t>
            </a:r>
            <a:r>
              <a:rPr lang="en-US" dirty="0" smtClean="0">
                <a:latin typeface="Algerian" panose="04020705040A02060702" pitchFamily="82" charset="0"/>
              </a:rPr>
              <a:t>Prediction </a:t>
            </a:r>
          </a:p>
          <a:p>
            <a:r>
              <a:rPr lang="en-US" dirty="0">
                <a:latin typeface="Algerian" panose="04020705040A02060702" pitchFamily="82" charset="0"/>
              </a:rPr>
              <a:t>Method:-Machine Learning </a:t>
            </a:r>
            <a:r>
              <a:rPr lang="en-US" dirty="0" smtClean="0">
                <a:latin typeface="Algerian" panose="04020705040A02060702" pitchFamily="82" charset="0"/>
              </a:rPr>
              <a:t>Technology</a:t>
            </a:r>
          </a:p>
          <a:p>
            <a:r>
              <a:rPr lang="en-US" dirty="0">
                <a:latin typeface="Algerian" panose="04020705040A02060702" pitchFamily="82" charset="0"/>
              </a:rPr>
              <a:t>Domain:-Sales &amp; </a:t>
            </a:r>
            <a:r>
              <a:rPr lang="en-US" dirty="0" smtClean="0">
                <a:latin typeface="Algerian" panose="04020705040A02060702" pitchFamily="82" charset="0"/>
              </a:rPr>
              <a:t>Marketing</a:t>
            </a:r>
          </a:p>
          <a:p>
            <a:r>
              <a:rPr lang="en-US" dirty="0" smtClean="0">
                <a:latin typeface="Algerian" panose="04020705040A02060702" pitchFamily="82" charset="0"/>
              </a:rPr>
              <a:t>Siddhartha Borgohain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134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802257"/>
            <a:ext cx="8825658" cy="483654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</a:rPr>
              <a:t>MODEL Deployment: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lgerian" panose="04020705040A02060702" pitchFamily="82" charset="0"/>
              </a:rPr>
              <a:t>Using pickle we have dumped the file in .</a:t>
            </a:r>
            <a:r>
              <a:rPr lang="en-US" dirty="0" err="1" smtClean="0">
                <a:latin typeface="Arial Black" panose="020B0A04020102020204" pitchFamily="34" charset="0"/>
              </a:rPr>
              <a:t>pkl</a:t>
            </a:r>
            <a:r>
              <a:rPr lang="en-US" dirty="0" smtClean="0">
                <a:latin typeface="Algerian" panose="04020705040A02060702" pitchFamily="82" charset="0"/>
              </a:rPr>
              <a:t> format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lgerian" panose="04020705040A02060702" pitchFamily="82" charset="0"/>
              </a:rPr>
              <a:t>Using Flask and HTML we have created the web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lgerian" panose="04020705040A02060702" pitchFamily="82" charset="0"/>
              </a:rPr>
              <a:t>We have stored the whole project file in </a:t>
            </a:r>
            <a:r>
              <a:rPr lang="en-US" dirty="0" err="1" smtClean="0">
                <a:latin typeface="Algerian" panose="04020705040A02060702" pitchFamily="82" charset="0"/>
              </a:rPr>
              <a:t>github</a:t>
            </a:r>
            <a:r>
              <a:rPr lang="en-US" dirty="0" smtClean="0">
                <a:latin typeface="Algerian" panose="04020705040A02060702" pitchFamily="82" charset="0"/>
              </a:rPr>
              <a:t> repo.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lgerian" panose="04020705040A02060702" pitchFamily="82" charset="0"/>
              </a:rPr>
              <a:t>Model is deployed in </a:t>
            </a:r>
            <a:r>
              <a:rPr lang="en-US" dirty="0" err="1" smtClean="0">
                <a:latin typeface="Algerian" panose="04020705040A02060702" pitchFamily="82" charset="0"/>
              </a:rPr>
              <a:t>heroku</a:t>
            </a:r>
            <a:r>
              <a:rPr lang="en-US" dirty="0" smtClean="0">
                <a:latin typeface="Algerian" panose="04020705040A02060702" pitchFamily="82" charset="0"/>
              </a:rPr>
              <a:t>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0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19508"/>
            <a:ext cx="8825658" cy="5080959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sz="2400" dirty="0"/>
              <a:t>Objective:-Objective:</a:t>
            </a:r>
            <a:br>
              <a:rPr lang="en-US" sz="2400" dirty="0"/>
            </a:br>
            <a:r>
              <a:rPr lang="en-US" sz="2400" dirty="0"/>
              <a:t>Nowadays, shopping malls and Big Marts keep track of individual item sales data </a:t>
            </a:r>
            <a:r>
              <a:rPr lang="en-US" sz="2400" dirty="0" smtClean="0"/>
              <a:t>in order </a:t>
            </a:r>
            <a:r>
              <a:rPr lang="en-US" sz="2400" dirty="0"/>
              <a:t>to forecast future client demand and adjust inventory management. </a:t>
            </a:r>
            <a:r>
              <a:rPr lang="en-US" sz="2400" dirty="0" smtClean="0"/>
              <a:t>Our main objective is to Develop </a:t>
            </a:r>
            <a:r>
              <a:rPr lang="en-US" sz="2400" dirty="0"/>
              <a:t>a </a:t>
            </a:r>
            <a:r>
              <a:rPr lang="en-US" sz="2400" dirty="0" smtClean="0"/>
              <a:t>model for predict </a:t>
            </a:r>
            <a:r>
              <a:rPr lang="en-US" sz="2400" dirty="0"/>
              <a:t>the sales of </a:t>
            </a:r>
            <a:r>
              <a:rPr lang="en-US" sz="2400" dirty="0" smtClean="0"/>
              <a:t>the different </a:t>
            </a:r>
            <a:r>
              <a:rPr lang="en-US" sz="2400" dirty="0"/>
              <a:t>stores of Big </a:t>
            </a:r>
            <a:r>
              <a:rPr lang="en-US" sz="2400" dirty="0" smtClean="0"/>
              <a:t>Mart.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latin typeface="Roboto"/>
                <a:ea typeface="Roboto"/>
                <a:cs typeface="Roboto"/>
                <a:sym typeface="Roboto"/>
              </a:rPr>
              <a:t>Benefits</a:t>
            </a: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lang="en-US" sz="2400" dirty="0"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Gives better insight of customers interest for the item.</a:t>
            </a:r>
            <a:br>
              <a:rPr lang="en-US" sz="2400" dirty="0"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Find the store </a:t>
            </a:r>
            <a:r>
              <a:rPr lang="en-US" sz="2400" dirty="0" smtClean="0">
                <a:latin typeface="Roboto"/>
                <a:ea typeface="Roboto"/>
                <a:cs typeface="Roboto"/>
                <a:sym typeface="Roboto"/>
              </a:rPr>
              <a:t>sales </a:t>
            </a:r>
            <a:br>
              <a:rPr lang="en-US" sz="2400" dirty="0" smtClean="0"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 smtClean="0">
                <a:latin typeface="Roboto"/>
                <a:ea typeface="Roboto"/>
                <a:cs typeface="Roboto"/>
                <a:sym typeface="Roboto"/>
              </a:rPr>
              <a:t>Easy </a:t>
            </a: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to predict the sales information based on user data.</a:t>
            </a:r>
            <a:br>
              <a:rPr lang="en-US" sz="2400" dirty="0">
                <a:latin typeface="Roboto"/>
                <a:ea typeface="Roboto"/>
                <a:cs typeface="Roboto"/>
                <a:sym typeface="Roboto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377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28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826" y="1026543"/>
            <a:ext cx="11726173" cy="53915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97147" y="569343"/>
            <a:ext cx="375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Architecture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1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759125"/>
            <a:ext cx="9619437" cy="4968815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DATASET</a:t>
            </a:r>
            <a:r>
              <a:rPr lang="en-US" dirty="0" smtClean="0"/>
              <a:t>:</a:t>
            </a:r>
          </a:p>
          <a:p>
            <a:r>
              <a:rPr lang="en-US" sz="1600" dirty="0">
                <a:latin typeface="Algerian" panose="04020705040A02060702" pitchFamily="82" charset="0"/>
              </a:rPr>
              <a:t>We have train (8523) and test (5681) data set, train data set has both input and </a:t>
            </a:r>
            <a:r>
              <a:rPr lang="en-US" sz="1600" dirty="0" smtClean="0">
                <a:latin typeface="Algerian" panose="04020705040A02060702" pitchFamily="82" charset="0"/>
              </a:rPr>
              <a:t>output variable(s</a:t>
            </a:r>
            <a:r>
              <a:rPr lang="en-US" sz="1600" dirty="0">
                <a:latin typeface="Algerian" panose="04020705040A02060702" pitchFamily="82" charset="0"/>
              </a:rPr>
              <a:t>). We need to predict the sales for test data set</a:t>
            </a:r>
            <a:r>
              <a:rPr lang="en-US" sz="1600" dirty="0" smtClean="0">
                <a:latin typeface="Algerian" panose="04020705040A02060702" pitchFamily="82" charset="0"/>
              </a:rPr>
              <a:t>.</a:t>
            </a:r>
          </a:p>
          <a:p>
            <a:r>
              <a:rPr lang="en" sz="1600" dirty="0">
                <a:latin typeface="Arial Black" panose="020B0A04020102020204" pitchFamily="34" charset="0"/>
                <a:ea typeface="Roboto"/>
                <a:cs typeface="Roboto"/>
                <a:sym typeface="Roboto"/>
              </a:rPr>
              <a:t>Data validation and Data </a:t>
            </a:r>
            <a:r>
              <a:rPr lang="en" sz="1600" dirty="0" smtClean="0">
                <a:latin typeface="Arial Black" panose="020B0A04020102020204" pitchFamily="34" charset="0"/>
                <a:ea typeface="Roboto"/>
                <a:cs typeface="Roboto"/>
                <a:sym typeface="Roboto"/>
              </a:rPr>
              <a:t>transformation</a:t>
            </a:r>
            <a:r>
              <a:rPr lang="en" sz="1600" dirty="0" smtClean="0">
                <a:latin typeface="Algerian" panose="04020705040A02060702" pitchFamily="82" charset="0"/>
                <a:ea typeface="Roboto"/>
                <a:cs typeface="Roboto"/>
                <a:sym typeface="Roboto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lgerian" panose="04020705040A02060702" pitchFamily="82" charset="0"/>
                <a:ea typeface="Roboto"/>
                <a:cs typeface="Roboto"/>
                <a:sym typeface="Roboto"/>
              </a:rPr>
              <a:t>Item_Identifier</a:t>
            </a:r>
            <a:r>
              <a:rPr lang="en-US" sz="1600" dirty="0">
                <a:latin typeface="Algerian" panose="04020705040A02060702" pitchFamily="82" charset="0"/>
                <a:ea typeface="Roboto"/>
                <a:cs typeface="Roboto"/>
                <a:sym typeface="Roboto"/>
              </a:rPr>
              <a:t>: Unique product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Algerian" panose="04020705040A02060702" pitchFamily="82" charset="0"/>
                <a:ea typeface="Roboto"/>
                <a:cs typeface="Roboto"/>
                <a:sym typeface="Roboto"/>
              </a:rPr>
              <a:t>Item_Weight</a:t>
            </a:r>
            <a:r>
              <a:rPr lang="en-US" sz="1600" dirty="0">
                <a:latin typeface="Algerian" panose="04020705040A02060702" pitchFamily="82" charset="0"/>
                <a:ea typeface="Roboto"/>
                <a:cs typeface="Roboto"/>
                <a:sym typeface="Roboto"/>
              </a:rPr>
              <a:t>: Weight of </a:t>
            </a:r>
            <a:r>
              <a:rPr lang="en-US" sz="1600" dirty="0" smtClean="0">
                <a:latin typeface="Algerian" panose="04020705040A02060702" pitchFamily="82" charset="0"/>
                <a:ea typeface="Roboto"/>
                <a:cs typeface="Roboto"/>
                <a:sym typeface="Roboto"/>
              </a:rPr>
              <a:t>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lgerian" panose="04020705040A02060702" pitchFamily="82" charset="0"/>
                <a:ea typeface="Roboto"/>
                <a:cs typeface="Roboto"/>
                <a:sym typeface="Roboto"/>
              </a:rPr>
              <a:t>Item_Fat_Content</a:t>
            </a:r>
            <a:r>
              <a:rPr lang="en-US" sz="1600" dirty="0">
                <a:latin typeface="Algerian" panose="04020705040A02060702" pitchFamily="82" charset="0"/>
                <a:ea typeface="Roboto"/>
                <a:cs typeface="Roboto"/>
                <a:sym typeface="Roboto"/>
              </a:rPr>
              <a:t>: Whether the product is low fat or </a:t>
            </a:r>
            <a:r>
              <a:rPr lang="en-US" sz="1600" dirty="0" smtClean="0">
                <a:latin typeface="Algerian" panose="04020705040A02060702" pitchFamily="82" charset="0"/>
                <a:ea typeface="Roboto"/>
                <a:cs typeface="Roboto"/>
                <a:sym typeface="Roboto"/>
              </a:rPr>
              <a:t>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lgerian" panose="04020705040A02060702" pitchFamily="82" charset="0"/>
                <a:ea typeface="Roboto"/>
                <a:cs typeface="Roboto"/>
                <a:sym typeface="Roboto"/>
              </a:rPr>
              <a:t>Item_Visibility</a:t>
            </a:r>
            <a:r>
              <a:rPr lang="en-US" sz="1600" dirty="0">
                <a:latin typeface="Algerian" panose="04020705040A02060702" pitchFamily="82" charset="0"/>
                <a:ea typeface="Roboto"/>
                <a:cs typeface="Roboto"/>
                <a:sym typeface="Roboto"/>
              </a:rPr>
              <a:t>: The % of total display area of all products in a store allocated to </a:t>
            </a:r>
            <a:r>
              <a:rPr lang="en-US" sz="1600" dirty="0" smtClean="0">
                <a:latin typeface="Algerian" panose="04020705040A02060702" pitchFamily="82" charset="0"/>
                <a:ea typeface="Roboto"/>
                <a:cs typeface="Roboto"/>
                <a:sym typeface="Roboto"/>
              </a:rPr>
              <a:t>the particular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lgerian" panose="04020705040A02060702" pitchFamily="82" charset="0"/>
                <a:ea typeface="Roboto"/>
                <a:cs typeface="Roboto"/>
                <a:sym typeface="Roboto"/>
              </a:rPr>
              <a:t>Item_Type</a:t>
            </a:r>
            <a:r>
              <a:rPr lang="en-US" sz="1600" dirty="0">
                <a:latin typeface="Algerian" panose="04020705040A02060702" pitchFamily="82" charset="0"/>
                <a:ea typeface="Roboto"/>
                <a:cs typeface="Roboto"/>
                <a:sym typeface="Roboto"/>
              </a:rPr>
              <a:t>: The category to which the product </a:t>
            </a:r>
            <a:r>
              <a:rPr lang="en-US" sz="1600" dirty="0" smtClean="0">
                <a:latin typeface="Algerian" panose="04020705040A02060702" pitchFamily="82" charset="0"/>
                <a:ea typeface="Roboto"/>
                <a:cs typeface="Roboto"/>
                <a:sym typeface="Roboto"/>
              </a:rPr>
              <a:t>belongs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lgerian" panose="04020705040A02060702" pitchFamily="82" charset="0"/>
                <a:ea typeface="Roboto"/>
                <a:cs typeface="Roboto"/>
                <a:sym typeface="Roboto"/>
              </a:rPr>
              <a:t>Item_MRP</a:t>
            </a:r>
            <a:r>
              <a:rPr lang="en-US" sz="1600" dirty="0">
                <a:latin typeface="Algerian" panose="04020705040A02060702" pitchFamily="82" charset="0"/>
                <a:ea typeface="Roboto"/>
                <a:cs typeface="Roboto"/>
                <a:sym typeface="Roboto"/>
              </a:rPr>
              <a:t>: Maximum Retail Price (list price) of the </a:t>
            </a:r>
            <a:r>
              <a:rPr lang="en-US" sz="1600" dirty="0" smtClean="0">
                <a:latin typeface="Algerian" panose="04020705040A02060702" pitchFamily="82" charset="0"/>
                <a:ea typeface="Roboto"/>
                <a:cs typeface="Roboto"/>
                <a:sym typeface="Roboto"/>
              </a:rPr>
              <a:t>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lgerian" panose="04020705040A02060702" pitchFamily="82" charset="0"/>
                <a:ea typeface="Roboto"/>
                <a:cs typeface="Roboto"/>
                <a:sym typeface="Roboto"/>
              </a:rPr>
              <a:t>Outlet_Identifier</a:t>
            </a:r>
            <a:r>
              <a:rPr lang="en-US" sz="1600" dirty="0">
                <a:latin typeface="Algerian" panose="04020705040A02060702" pitchFamily="82" charset="0"/>
                <a:ea typeface="Roboto"/>
                <a:cs typeface="Roboto"/>
                <a:sym typeface="Roboto"/>
              </a:rPr>
              <a:t>: Unique store </a:t>
            </a:r>
            <a:r>
              <a:rPr lang="en-US" sz="1600" dirty="0" smtClean="0">
                <a:latin typeface="Algerian" panose="04020705040A02060702" pitchFamily="82" charset="0"/>
                <a:ea typeface="Roboto"/>
                <a:cs typeface="Roboto"/>
                <a:sym typeface="Roboto"/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lgerian" panose="04020705040A02060702" pitchFamily="82" charset="0"/>
                <a:ea typeface="Roboto"/>
                <a:cs typeface="Roboto"/>
                <a:sym typeface="Roboto"/>
              </a:rPr>
              <a:t>Outlet_Establishment_Year</a:t>
            </a:r>
            <a:r>
              <a:rPr lang="en-US" sz="1600" dirty="0">
                <a:latin typeface="Algerian" panose="04020705040A02060702" pitchFamily="82" charset="0"/>
                <a:ea typeface="Roboto"/>
                <a:cs typeface="Roboto"/>
                <a:sym typeface="Roboto"/>
              </a:rPr>
              <a:t>: The year in which store was established</a:t>
            </a:r>
            <a:endParaRPr lang="en" sz="1600" dirty="0" smtClean="0">
              <a:latin typeface="Algerian" panose="04020705040A02060702" pitchFamily="82" charset="0"/>
              <a:ea typeface="Roboto"/>
              <a:cs typeface="Roboto"/>
              <a:sym typeface="Roboto"/>
            </a:endParaRPr>
          </a:p>
          <a:p>
            <a:endParaRPr lang="en-US" sz="1600" dirty="0"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99608" y="5358608"/>
            <a:ext cx="167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PTO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21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759125"/>
            <a:ext cx="9619437" cy="4968815"/>
          </a:xfrm>
        </p:spPr>
        <p:txBody>
          <a:bodyPr/>
          <a:lstStyle/>
          <a:p>
            <a:endParaRPr lang="en" sz="1600" dirty="0" smtClean="0">
              <a:latin typeface="Arial Black" panose="020B0A04020102020204" pitchFamily="34" charset="0"/>
              <a:ea typeface="Roboto"/>
              <a:cs typeface="Roboto"/>
              <a:sym typeface="Roboto"/>
            </a:endParaRPr>
          </a:p>
          <a:p>
            <a:r>
              <a:rPr lang="en" sz="1600" dirty="0" smtClean="0">
                <a:latin typeface="Arial Black" panose="020B0A04020102020204" pitchFamily="34" charset="0"/>
                <a:ea typeface="Roboto"/>
                <a:cs typeface="Roboto"/>
                <a:sym typeface="Roboto"/>
              </a:rPr>
              <a:t>Data </a:t>
            </a:r>
            <a:r>
              <a:rPr lang="en" sz="1600" dirty="0">
                <a:latin typeface="Arial Black" panose="020B0A04020102020204" pitchFamily="34" charset="0"/>
                <a:ea typeface="Roboto"/>
                <a:cs typeface="Roboto"/>
                <a:sym typeface="Roboto"/>
              </a:rPr>
              <a:t>validation and Data </a:t>
            </a:r>
            <a:r>
              <a:rPr lang="en" sz="1600" dirty="0" smtClean="0">
                <a:latin typeface="Arial Black" panose="020B0A04020102020204" pitchFamily="34" charset="0"/>
                <a:ea typeface="Roboto"/>
                <a:cs typeface="Roboto"/>
                <a:sym typeface="Roboto"/>
              </a:rPr>
              <a:t>transformation</a:t>
            </a:r>
            <a:r>
              <a:rPr lang="en" sz="1600" dirty="0" smtClean="0">
                <a:latin typeface="Algerian" panose="04020705040A02060702" pitchFamily="82" charset="0"/>
                <a:ea typeface="Roboto"/>
                <a:cs typeface="Roboto"/>
                <a:sym typeface="Roboto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lgerian" panose="04020705040A02060702" pitchFamily="82" charset="0"/>
              </a:rPr>
              <a:t>Outlet_Size</a:t>
            </a:r>
            <a:r>
              <a:rPr lang="en-US" sz="1600" dirty="0">
                <a:latin typeface="Algerian" panose="04020705040A02060702" pitchFamily="82" charset="0"/>
              </a:rPr>
              <a:t>: The size of the store in terms of ground area </a:t>
            </a:r>
            <a:r>
              <a:rPr lang="en-US" sz="1600" dirty="0" smtClean="0">
                <a:latin typeface="Algerian" panose="04020705040A02060702" pitchFamily="82" charset="0"/>
              </a:rPr>
              <a:t>covered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lgerian" panose="04020705040A02060702" pitchFamily="82" charset="0"/>
              </a:rPr>
              <a:t>Outlet_Location_Type</a:t>
            </a:r>
            <a:r>
              <a:rPr lang="en-US" sz="1600" dirty="0">
                <a:latin typeface="Algerian" panose="04020705040A02060702" pitchFamily="82" charset="0"/>
              </a:rPr>
              <a:t>: The type of city in which the store is </a:t>
            </a:r>
            <a:r>
              <a:rPr lang="en-US" sz="1600" dirty="0" smtClean="0">
                <a:latin typeface="Algerian" panose="04020705040A02060702" pitchFamily="82" charset="0"/>
              </a:rPr>
              <a:t>located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lgerian" panose="04020705040A02060702" pitchFamily="82" charset="0"/>
              </a:rPr>
              <a:t>Outlet_Type</a:t>
            </a:r>
            <a:r>
              <a:rPr lang="en-US" sz="1600" dirty="0">
                <a:latin typeface="Algerian" panose="04020705040A02060702" pitchFamily="82" charset="0"/>
              </a:rPr>
              <a:t>: Whether the outlet is just a grocery store or some sort of </a:t>
            </a:r>
            <a:r>
              <a:rPr lang="en-US" sz="1600" dirty="0" smtClean="0">
                <a:latin typeface="Algerian" panose="04020705040A02060702" pitchFamily="82" charset="0"/>
              </a:rPr>
              <a:t>supermarket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lgerian" panose="04020705040A02060702" pitchFamily="82" charset="0"/>
              </a:rPr>
              <a:t>Item_Outlet_Sales</a:t>
            </a:r>
            <a:r>
              <a:rPr lang="en-US" sz="1600" dirty="0">
                <a:latin typeface="Algerian" panose="04020705040A02060702" pitchFamily="82" charset="0"/>
              </a:rPr>
              <a:t>: Sales of the product in the </a:t>
            </a:r>
            <a:r>
              <a:rPr lang="en-US" sz="1600" dirty="0" err="1">
                <a:latin typeface="Algerian" panose="04020705040A02060702" pitchFamily="82" charset="0"/>
              </a:rPr>
              <a:t>particulat</a:t>
            </a:r>
            <a:r>
              <a:rPr lang="en-US" sz="1600" dirty="0">
                <a:latin typeface="Algerian" panose="04020705040A02060702" pitchFamily="82" charset="0"/>
              </a:rPr>
              <a:t> store. This is the outcome</a:t>
            </a:r>
          </a:p>
          <a:p>
            <a:r>
              <a:rPr lang="en-US" sz="1600" dirty="0">
                <a:latin typeface="Algerian" panose="04020705040A02060702" pitchFamily="82" charset="0"/>
              </a:rPr>
              <a:t>variable to be predicted.</a:t>
            </a:r>
          </a:p>
        </p:txBody>
      </p:sp>
    </p:spTree>
    <p:extLst>
      <p:ext uri="{BB962C8B-B14F-4D97-AF65-F5344CB8AC3E}">
        <p14:creationId xmlns:p14="http://schemas.microsoft.com/office/powerpoint/2010/main" val="278895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759125"/>
            <a:ext cx="9619437" cy="4968815"/>
          </a:xfrm>
        </p:spPr>
        <p:txBody>
          <a:bodyPr/>
          <a:lstStyle/>
          <a:p>
            <a:endParaRPr lang="en" sz="1600" dirty="0" smtClean="0">
              <a:latin typeface="Arial Black" panose="020B0A04020102020204" pitchFamily="34" charset="0"/>
              <a:ea typeface="Roboto"/>
              <a:cs typeface="Roboto"/>
              <a:sym typeface="Roboto"/>
            </a:endParaRPr>
          </a:p>
          <a:p>
            <a:r>
              <a:rPr lang="en" sz="3200" dirty="0">
                <a:latin typeface="Arial Black" panose="020B0A04020102020204" pitchFamily="34" charset="0"/>
                <a:ea typeface="Roboto"/>
                <a:cs typeface="Roboto"/>
                <a:sym typeface="Roboto"/>
              </a:rPr>
              <a:t>Data Preprocessing</a:t>
            </a:r>
            <a:r>
              <a:rPr lang="en" sz="3200" dirty="0" smtClean="0">
                <a:latin typeface="Arial Black" panose="020B0A04020102020204" pitchFamily="34" charset="0"/>
                <a:ea typeface="Roboto"/>
                <a:cs typeface="Roboto"/>
                <a:sym typeface="Roboto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lgerian" panose="04020705040A02060702" pitchFamily="82" charset="0"/>
              </a:rPr>
              <a:t>Importing the data from source link </a:t>
            </a:r>
            <a:r>
              <a:rPr lang="en-US" sz="1600" dirty="0">
                <a:solidFill>
                  <a:schemeClr val="accent5"/>
                </a:solidFill>
                <a:latin typeface="Algerian" panose="04020705040A02060702" pitchFamily="82" charset="0"/>
                <a:hlinkClick r:id="rId2"/>
              </a:rPr>
              <a:t>https://www.kaggle.com/datasets/brijbhushannanda1979/bigmart-sales-data</a:t>
            </a:r>
            <a:endParaRPr lang="en-US" sz="1600" dirty="0">
              <a:solidFill>
                <a:schemeClr val="accent5"/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lgerian" panose="04020705040A02060702" pitchFamily="82" charset="0"/>
              </a:rPr>
              <a:t>Calculating the size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lgerian" panose="04020705040A02060702" pitchFamily="82" charset="0"/>
              </a:rPr>
              <a:t>Finding the data types and null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lgerian" panose="04020705040A02060702" pitchFamily="82" charset="0"/>
              </a:rPr>
              <a:t>Finding the data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lgerian" panose="04020705040A02060702" pitchFamily="82" charset="0"/>
              </a:rPr>
              <a:t>Finding correlations between the features</a:t>
            </a:r>
          </a:p>
        </p:txBody>
      </p:sp>
    </p:spTree>
    <p:extLst>
      <p:ext uri="{BB962C8B-B14F-4D97-AF65-F5344CB8AC3E}">
        <p14:creationId xmlns:p14="http://schemas.microsoft.com/office/powerpoint/2010/main" val="242498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802257"/>
            <a:ext cx="8825658" cy="483654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</a:rPr>
              <a:t>DATA CLEANING AND EDA: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lgerian" panose="04020705040A02060702" pitchFamily="82" charset="0"/>
              </a:rPr>
              <a:t>Finding the null values and cleaning the DATA by imputing the measures of  central tendency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lgerian" panose="04020705040A02060702" pitchFamily="82" charset="0"/>
              </a:rPr>
              <a:t>Using box plot outliers are detected and treated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lgerian" panose="04020705040A02060702" pitchFamily="82" charset="0"/>
              </a:rPr>
              <a:t>We have counted every identity values in every categorical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lgerian" panose="04020705040A02060702" pitchFamily="82" charset="0"/>
              </a:rPr>
              <a:t>we have checked the item outlet sales in different time zones.</a:t>
            </a:r>
          </a:p>
          <a:p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05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802257"/>
            <a:ext cx="8825658" cy="483654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</a:rPr>
              <a:t>Feature ENGINEERING: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latin typeface="Algerian" panose="04020705040A02060702" pitchFamily="82" charset="0"/>
              </a:rPr>
              <a:t>We have modified the item fat content feature into two distinct categories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latin typeface="Algerian" panose="04020705040A02060702" pitchFamily="82" charset="0"/>
              </a:rPr>
              <a:t>We have removed all values have MRP less then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73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802257"/>
            <a:ext cx="8825658" cy="483654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</a:rPr>
              <a:t>MODEL PREPROCESSING: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lgerian" panose="04020705040A02060702" pitchFamily="82" charset="0"/>
              </a:rPr>
              <a:t>Using label encoder we have converted the values into numerical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lgerian" panose="04020705040A02060702" pitchFamily="82" charset="0"/>
              </a:rPr>
              <a:t>We have split the data into train and test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lgerian" panose="04020705040A02060702" pitchFamily="82" charset="0"/>
              </a:rPr>
              <a:t>We use RANDOMIZED GRID SEARCH CV technique for hyper parameter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lgerian" panose="04020705040A02060702" pitchFamily="82" charset="0"/>
              </a:rPr>
              <a:t>We have used Random Forest </a:t>
            </a:r>
            <a:r>
              <a:rPr lang="en-US" dirty="0" err="1" smtClean="0">
                <a:latin typeface="Algerian" panose="04020705040A02060702" pitchFamily="82" charset="0"/>
              </a:rPr>
              <a:t>Regressor</a:t>
            </a:r>
            <a:r>
              <a:rPr lang="en-US" dirty="0" smtClean="0">
                <a:latin typeface="Algerian" panose="04020705040A02060702" pitchFamily="82" charset="0"/>
              </a:rPr>
              <a:t> as our primary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lgerian" panose="04020705040A02060702" pitchFamily="82" charset="0"/>
              </a:rPr>
              <a:t>We have predicted the model with 60% accuracy score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674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92</TotalTime>
  <Words>413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Arial Black</vt:lpstr>
      <vt:lpstr>Century Gothic</vt:lpstr>
      <vt:lpstr>Roboto</vt:lpstr>
      <vt:lpstr>Wingdings 3</vt:lpstr>
      <vt:lpstr>Ion Boardroom</vt:lpstr>
      <vt:lpstr>DETAILED PROJECT REPORT:</vt:lpstr>
      <vt:lpstr>Objective:-Objective: Nowadays, shopping malls and Big Marts keep track of individual item sales data in order to forecast future client demand and adjust inventory management. Our main objective is to Develop a model for predict the sales of the different stores of Big Mart.   Benefits: Gives better insight of customers interest for the item. Find the store sales  Easy to predict the sales information based on user data.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DETAILED PROJECT REPORT:</dc:title>
  <dc:creator>sid</dc:creator>
  <cp:lastModifiedBy>sid</cp:lastModifiedBy>
  <cp:revision>8</cp:revision>
  <dcterms:created xsi:type="dcterms:W3CDTF">2022-07-30T13:14:22Z</dcterms:created>
  <dcterms:modified xsi:type="dcterms:W3CDTF">2022-07-30T14:46:42Z</dcterms:modified>
</cp:coreProperties>
</file>