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[KPMG] - [Siddhartha Ireddy]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41087"/>
            <a:ext cx="8565600" cy="15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6A6A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b="0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as a process of cleaning, transforming, and modeling </a:t>
            </a:r>
            <a:r>
              <a:rPr lang="en-US" b="0" i="0" dirty="0">
                <a:solidFill>
                  <a:srgbClr val="6A6A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discover useful information for business decision-making. The purpose of </a:t>
            </a:r>
            <a:r>
              <a:rPr lang="en-US" b="0" i="0" dirty="0">
                <a:solidFill>
                  <a:srgbClr val="6A6A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b="0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to extract useful information from </a:t>
            </a:r>
            <a:r>
              <a:rPr lang="en-US" b="0" i="0" dirty="0">
                <a:solidFill>
                  <a:srgbClr val="6A6A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taking the decision based upon the </a:t>
            </a:r>
            <a:r>
              <a:rPr lang="en-US" b="0" i="0" dirty="0">
                <a:solidFill>
                  <a:srgbClr val="6A6A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b="0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462765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dirty="0"/>
              <a:t>It involves: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Gathering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Interpretation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Data Visualization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098" name="Picture 2" descr="Why your data analysis may be doomed from the start - TechRepublic">
            <a:extLst>
              <a:ext uri="{FF2B5EF4-FFF2-40B4-BE49-F238E27FC236}">
                <a16:creationId xmlns:a16="http://schemas.microsoft.com/office/drawing/2014/main" id="{028187B0-01F9-4E0E-8EE8-EDA787CA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78" y="2247383"/>
            <a:ext cx="2900978" cy="26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80806"/>
            <a:ext cx="8733950" cy="157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212529"/>
                </a:solidFill>
                <a:effectLst/>
                <a:latin typeface="AvenirNext"/>
              </a:rPr>
              <a:t>Data Exploration is </a:t>
            </a:r>
            <a:r>
              <a:rPr lang="en-US" b="0" dirty="0">
                <a:solidFill>
                  <a:srgbClr val="212529"/>
                </a:solidFill>
                <a:latin typeface="AvenirNext"/>
              </a:rPr>
              <a:t>using visualization and </a:t>
            </a:r>
            <a:r>
              <a:rPr lang="en-US" b="0" i="0" dirty="0">
                <a:solidFill>
                  <a:srgbClr val="212529"/>
                </a:solidFill>
                <a:effectLst/>
                <a:latin typeface="AvenirNext"/>
              </a:rPr>
              <a:t>statistical techniques to describe data characterizations, such as size, quantity, and accuracy, in order to better understand the nature of the data. Exploratory Data Analysis helps for this purpose.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2476517"/>
            <a:ext cx="4134600" cy="2025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AvenirNext"/>
              </a:rPr>
              <a:t>To identify the correlation between two continuous variables correlation can be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AvenirNext"/>
              </a:rPr>
              <a:t>To identify the relation between two categorical variables the two-way table method, the chi-square test are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AvenirNext"/>
              </a:rPr>
              <a:t>Other techniques like ANOVA, finding Distributions  can also be implemented.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 descr="Data-Exploration - Analytics Vidhya">
            <a:extLst>
              <a:ext uri="{FF2B5EF4-FFF2-40B4-BE49-F238E27FC236}">
                <a16:creationId xmlns:a16="http://schemas.microsoft.com/office/drawing/2014/main" id="{EAEB9AFA-3F3D-46B6-80FD-6BCDCA8D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26" y="2221164"/>
            <a:ext cx="3105150" cy="2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Model Development is a comprehensive process of formulating a Model/System that helps to achieve the desired goal. </a:t>
            </a:r>
          </a:p>
          <a:p>
            <a:r>
              <a:rPr lang="en-US" b="0" dirty="0"/>
              <a:t>	Example: Predictive Modelling</a:t>
            </a:r>
            <a:endParaRPr b="0" dirty="0"/>
          </a:p>
        </p:txBody>
      </p:sp>
      <p:sp>
        <p:nvSpPr>
          <p:cNvPr id="142" name="Shape 91"/>
          <p:cNvSpPr/>
          <p:nvPr/>
        </p:nvSpPr>
        <p:spPr>
          <a:xfrm>
            <a:off x="205025" y="2458088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Data Analysis the Model development involves the process like Business understanding, Data Cleaning, Data preparation, Data Modelling, Data Evaluation and Deployment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 descr="Predictive Analytics Services">
            <a:extLst>
              <a:ext uri="{FF2B5EF4-FFF2-40B4-BE49-F238E27FC236}">
                <a16:creationId xmlns:a16="http://schemas.microsoft.com/office/drawing/2014/main" id="{B535C4DD-51C3-4F26-BFCE-18291129D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20431" r="-396" b="-2923"/>
          <a:stretch/>
        </p:blipFill>
        <p:spPr bwMode="auto">
          <a:xfrm>
            <a:off x="3891516" y="2844132"/>
            <a:ext cx="5158674" cy="1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6201" y="2169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5123" y="803920"/>
            <a:ext cx="8565600" cy="157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Quicksand"/>
              </a:rPr>
              <a:t>Data interpretation is the process of reviewing data through some predefined processes which will help assign some meaning to the data and arrive at a relevant conclusion. It involves taking the result of data analysis, making inferences on the relations studied, and using them to conclude.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73323" y="2762001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Interpretation of Data involves Data Analysis, getting insights and drawing conclusions from the analysis that help for solving the business problem.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EFEA61-BDD3-4BB0-B528-D52A3A6C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98" y="2302001"/>
            <a:ext cx="3715239" cy="265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522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AvenirNext</vt:lpstr>
      <vt:lpstr>Calibri</vt:lpstr>
      <vt:lpstr>Open Sans</vt:lpstr>
      <vt:lpstr>Open Sans Extrabold</vt:lpstr>
      <vt:lpstr>Open Sans Light</vt:lpstr>
      <vt:lpstr>Quicksand</vt:lpstr>
      <vt:lpstr>Source Sans Pro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Ireddy, Siddhartha</cp:lastModifiedBy>
  <cp:revision>4</cp:revision>
  <dcterms:modified xsi:type="dcterms:W3CDTF">2020-09-23T19:54:55Z</dcterms:modified>
</cp:coreProperties>
</file>