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1" r:id="rId6"/>
    <p:sldId id="262" r:id="rId7"/>
    <p:sldId id="260"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0.svg"/><Relationship Id="rId1" Type="http://schemas.openxmlformats.org/officeDocument/2006/relationships/image" Target="../media/image5.png"/><Relationship Id="rId6" Type="http://schemas.openxmlformats.org/officeDocument/2006/relationships/image" Target="../media/image14.svg"/><Relationship Id="rId5" Type="http://schemas.openxmlformats.org/officeDocument/2006/relationships/image" Target="../media/image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73C4A-F730-4199-B2DF-5B822624FC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8F1F52-873B-40D8-8AD7-D9C909F0DC02}">
      <dgm:prSet/>
      <dgm:spPr/>
      <dgm:t>
        <a:bodyPr/>
        <a:lstStyle/>
        <a:p>
          <a:pPr>
            <a:lnSpc>
              <a:spcPct val="100000"/>
            </a:lnSpc>
          </a:pPr>
          <a:r>
            <a:rPr lang="en-IN"/>
            <a:t>This product uses IoT devices which let you track your inventory in real time. This is particularly useful for perishable items, so you can maintain a fresh supply of these goods while reducing waste. </a:t>
          </a:r>
          <a:endParaRPr lang="en-US"/>
        </a:p>
      </dgm:t>
    </dgm:pt>
    <dgm:pt modelId="{B55D46BF-46FA-45CF-8FDC-8994D12B64F2}" type="parTrans" cxnId="{FE6C0756-77FE-4ABC-B6A9-961016BF27A5}">
      <dgm:prSet/>
      <dgm:spPr/>
      <dgm:t>
        <a:bodyPr/>
        <a:lstStyle/>
        <a:p>
          <a:endParaRPr lang="en-US"/>
        </a:p>
      </dgm:t>
    </dgm:pt>
    <dgm:pt modelId="{71D5F853-19AB-4B2A-998F-0118DCAF2FD3}" type="sibTrans" cxnId="{FE6C0756-77FE-4ABC-B6A9-961016BF27A5}">
      <dgm:prSet/>
      <dgm:spPr/>
      <dgm:t>
        <a:bodyPr/>
        <a:lstStyle/>
        <a:p>
          <a:endParaRPr lang="en-US"/>
        </a:p>
      </dgm:t>
    </dgm:pt>
    <dgm:pt modelId="{3F9D0AE5-BD7E-4C73-B71E-0C8D185D161F}">
      <dgm:prSet/>
      <dgm:spPr/>
      <dgm:t>
        <a:bodyPr/>
        <a:lstStyle/>
        <a:p>
          <a:pPr>
            <a:lnSpc>
              <a:spcPct val="100000"/>
            </a:lnSpc>
          </a:pPr>
          <a:r>
            <a:rPr lang="en-IN"/>
            <a:t>Quickly identify spoiled products and discard them, optimize and automate the restocking of perishable items, so you always have the ideal amount of fresh items on hand, considering customer health. </a:t>
          </a:r>
          <a:endParaRPr lang="en-US"/>
        </a:p>
      </dgm:t>
    </dgm:pt>
    <dgm:pt modelId="{059FC70D-D3EE-48AE-BE6F-683B285090C7}" type="parTrans" cxnId="{D41E0B01-1C04-4749-AC82-EA34E548316D}">
      <dgm:prSet/>
      <dgm:spPr/>
      <dgm:t>
        <a:bodyPr/>
        <a:lstStyle/>
        <a:p>
          <a:endParaRPr lang="en-US"/>
        </a:p>
      </dgm:t>
    </dgm:pt>
    <dgm:pt modelId="{B80BD07A-D40B-450E-A79D-7999AFBBE9FE}" type="sibTrans" cxnId="{D41E0B01-1C04-4749-AC82-EA34E548316D}">
      <dgm:prSet/>
      <dgm:spPr/>
      <dgm:t>
        <a:bodyPr/>
        <a:lstStyle/>
        <a:p>
          <a:endParaRPr lang="en-US"/>
        </a:p>
      </dgm:t>
    </dgm:pt>
    <dgm:pt modelId="{AB7545AB-281F-403B-BCEF-D842F01DA063}">
      <dgm:prSet/>
      <dgm:spPr/>
      <dgm:t>
        <a:bodyPr/>
        <a:lstStyle/>
        <a:p>
          <a:pPr>
            <a:lnSpc>
              <a:spcPct val="100000"/>
            </a:lnSpc>
          </a:pPr>
          <a:r>
            <a:rPr lang="en-IN"/>
            <a:t>Once AI detects the excess food, it will connect with  food banks or NGO’s nearby, coordinate and donate the food. </a:t>
          </a:r>
          <a:endParaRPr lang="en-US"/>
        </a:p>
      </dgm:t>
    </dgm:pt>
    <dgm:pt modelId="{6641D78A-9BFA-48C3-AC0F-ADF5A86E4D76}" type="parTrans" cxnId="{F08F1B87-DBC4-430F-A3ED-F07D2E4B1DF2}">
      <dgm:prSet/>
      <dgm:spPr/>
      <dgm:t>
        <a:bodyPr/>
        <a:lstStyle/>
        <a:p>
          <a:endParaRPr lang="en-US"/>
        </a:p>
      </dgm:t>
    </dgm:pt>
    <dgm:pt modelId="{FD5CB3A3-4114-4609-AD16-57789FF1CE85}" type="sibTrans" cxnId="{F08F1B87-DBC4-430F-A3ED-F07D2E4B1DF2}">
      <dgm:prSet/>
      <dgm:spPr/>
      <dgm:t>
        <a:bodyPr/>
        <a:lstStyle/>
        <a:p>
          <a:endParaRPr lang="en-US"/>
        </a:p>
      </dgm:t>
    </dgm:pt>
    <dgm:pt modelId="{3BE1B47E-F7FC-4387-B2A7-40B1AA465BE0}" type="pres">
      <dgm:prSet presAssocID="{73A73C4A-F730-4199-B2DF-5B822624FC97}" presName="root" presStyleCnt="0">
        <dgm:presLayoutVars>
          <dgm:dir/>
          <dgm:resizeHandles val="exact"/>
        </dgm:presLayoutVars>
      </dgm:prSet>
      <dgm:spPr/>
      <dgm:t>
        <a:bodyPr/>
        <a:lstStyle/>
        <a:p>
          <a:endParaRPr lang="en-IN"/>
        </a:p>
      </dgm:t>
    </dgm:pt>
    <dgm:pt modelId="{F95E50D4-DB4D-4F82-A155-8B71868F065E}" type="pres">
      <dgm:prSet presAssocID="{388F1F52-873B-40D8-8AD7-D9C909F0DC02}" presName="compNode" presStyleCnt="0"/>
      <dgm:spPr/>
    </dgm:pt>
    <dgm:pt modelId="{E8C209B0-85CA-4C86-A416-0E7E06CA0D71}" type="pres">
      <dgm:prSet presAssocID="{388F1F52-873B-40D8-8AD7-D9C909F0DC02}" presName="bgRect" presStyleLbl="bgShp" presStyleIdx="0" presStyleCnt="3"/>
      <dgm:spPr/>
    </dgm:pt>
    <dgm:pt modelId="{E2E483AA-114A-452B-9440-0F089ABC5AB0}" type="pres">
      <dgm:prSet presAssocID="{388F1F52-873B-40D8-8AD7-D9C909F0DC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Package"/>
        </a:ext>
      </dgm:extLst>
    </dgm:pt>
    <dgm:pt modelId="{FA834B4D-608C-4F78-B627-2DD0067AAADD}" type="pres">
      <dgm:prSet presAssocID="{388F1F52-873B-40D8-8AD7-D9C909F0DC02}" presName="spaceRect" presStyleCnt="0"/>
      <dgm:spPr/>
    </dgm:pt>
    <dgm:pt modelId="{8E94C671-E828-40C1-BF9C-413894451803}" type="pres">
      <dgm:prSet presAssocID="{388F1F52-873B-40D8-8AD7-D9C909F0DC02}" presName="parTx" presStyleLbl="revTx" presStyleIdx="0" presStyleCnt="3">
        <dgm:presLayoutVars>
          <dgm:chMax val="0"/>
          <dgm:chPref val="0"/>
        </dgm:presLayoutVars>
      </dgm:prSet>
      <dgm:spPr/>
      <dgm:t>
        <a:bodyPr/>
        <a:lstStyle/>
        <a:p>
          <a:endParaRPr lang="en-IN"/>
        </a:p>
      </dgm:t>
    </dgm:pt>
    <dgm:pt modelId="{33A0E397-2F63-468D-B62A-2BC4A1F9FBAB}" type="pres">
      <dgm:prSet presAssocID="{71D5F853-19AB-4B2A-998F-0118DCAF2FD3}" presName="sibTrans" presStyleCnt="0"/>
      <dgm:spPr/>
    </dgm:pt>
    <dgm:pt modelId="{1CBDB9B3-BF8D-4423-83F0-C859BDFAD4E4}" type="pres">
      <dgm:prSet presAssocID="{3F9D0AE5-BD7E-4C73-B71E-0C8D185D161F}" presName="compNode" presStyleCnt="0"/>
      <dgm:spPr/>
    </dgm:pt>
    <dgm:pt modelId="{295ED836-FABF-4FBB-B2B0-4269682D5340}" type="pres">
      <dgm:prSet presAssocID="{3F9D0AE5-BD7E-4C73-B71E-0C8D185D161F}" presName="bgRect" presStyleLbl="bgShp" presStyleIdx="1" presStyleCnt="3"/>
      <dgm:spPr/>
    </dgm:pt>
    <dgm:pt modelId="{D62F9EB5-CE5B-4CAE-9E7D-A5285D41552D}" type="pres">
      <dgm:prSet presAssocID="{3F9D0AE5-BD7E-4C73-B71E-0C8D185D16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Robot"/>
        </a:ext>
      </dgm:extLst>
    </dgm:pt>
    <dgm:pt modelId="{EB30676C-881C-47CE-8C58-32954ECF6041}" type="pres">
      <dgm:prSet presAssocID="{3F9D0AE5-BD7E-4C73-B71E-0C8D185D161F}" presName="spaceRect" presStyleCnt="0"/>
      <dgm:spPr/>
    </dgm:pt>
    <dgm:pt modelId="{54A68200-E43E-4195-AE25-22CB94756571}" type="pres">
      <dgm:prSet presAssocID="{3F9D0AE5-BD7E-4C73-B71E-0C8D185D161F}" presName="parTx" presStyleLbl="revTx" presStyleIdx="1" presStyleCnt="3">
        <dgm:presLayoutVars>
          <dgm:chMax val="0"/>
          <dgm:chPref val="0"/>
        </dgm:presLayoutVars>
      </dgm:prSet>
      <dgm:spPr/>
      <dgm:t>
        <a:bodyPr/>
        <a:lstStyle/>
        <a:p>
          <a:endParaRPr lang="en-IN"/>
        </a:p>
      </dgm:t>
    </dgm:pt>
    <dgm:pt modelId="{201FAB30-3673-4CCA-9A5E-43B8DD819685}" type="pres">
      <dgm:prSet presAssocID="{B80BD07A-D40B-450E-A79D-7999AFBBE9FE}" presName="sibTrans" presStyleCnt="0"/>
      <dgm:spPr/>
    </dgm:pt>
    <dgm:pt modelId="{514BA4CD-16DF-4E2D-A70F-7CEF93C3B195}" type="pres">
      <dgm:prSet presAssocID="{AB7545AB-281F-403B-BCEF-D842F01DA063}" presName="compNode" presStyleCnt="0"/>
      <dgm:spPr/>
    </dgm:pt>
    <dgm:pt modelId="{CD5C1501-C010-471F-993C-3B13AB85AC2B}" type="pres">
      <dgm:prSet presAssocID="{AB7545AB-281F-403B-BCEF-D842F01DA063}" presName="bgRect" presStyleLbl="bgShp" presStyleIdx="2" presStyleCnt="3"/>
      <dgm:spPr/>
    </dgm:pt>
    <dgm:pt modelId="{04C9D384-03AE-4D5B-8D67-C06237D7E63A}" type="pres">
      <dgm:prSet presAssocID="{AB7545AB-281F-403B-BCEF-D842F01DA0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Health"/>
        </a:ext>
      </dgm:extLst>
    </dgm:pt>
    <dgm:pt modelId="{35EA1990-DA9F-452B-AB56-176AFA7886EA}" type="pres">
      <dgm:prSet presAssocID="{AB7545AB-281F-403B-BCEF-D842F01DA063}" presName="spaceRect" presStyleCnt="0"/>
      <dgm:spPr/>
    </dgm:pt>
    <dgm:pt modelId="{36EFD9A0-7FDA-4B97-AE24-10B5D9C3EE97}" type="pres">
      <dgm:prSet presAssocID="{AB7545AB-281F-403B-BCEF-D842F01DA063}" presName="parTx" presStyleLbl="revTx" presStyleIdx="2" presStyleCnt="3">
        <dgm:presLayoutVars>
          <dgm:chMax val="0"/>
          <dgm:chPref val="0"/>
        </dgm:presLayoutVars>
      </dgm:prSet>
      <dgm:spPr/>
      <dgm:t>
        <a:bodyPr/>
        <a:lstStyle/>
        <a:p>
          <a:endParaRPr lang="en-IN"/>
        </a:p>
      </dgm:t>
    </dgm:pt>
  </dgm:ptLst>
  <dgm:cxnLst>
    <dgm:cxn modelId="{7214580D-7064-4555-A42C-2530A475BF88}" type="presOf" srcId="{AB7545AB-281F-403B-BCEF-D842F01DA063}" destId="{36EFD9A0-7FDA-4B97-AE24-10B5D9C3EE97}" srcOrd="0" destOrd="0" presId="urn:microsoft.com/office/officeart/2018/2/layout/IconVerticalSolidList"/>
    <dgm:cxn modelId="{4523B8A3-2886-40D3-88A9-EB83912E388F}" type="presOf" srcId="{388F1F52-873B-40D8-8AD7-D9C909F0DC02}" destId="{8E94C671-E828-40C1-BF9C-413894451803}" srcOrd="0" destOrd="0" presId="urn:microsoft.com/office/officeart/2018/2/layout/IconVerticalSolidList"/>
    <dgm:cxn modelId="{834A0AFF-7919-4778-812F-301484A2D60A}" type="presOf" srcId="{3F9D0AE5-BD7E-4C73-B71E-0C8D185D161F}" destId="{54A68200-E43E-4195-AE25-22CB94756571}" srcOrd="0" destOrd="0" presId="urn:microsoft.com/office/officeart/2018/2/layout/IconVerticalSolidList"/>
    <dgm:cxn modelId="{F08F1B87-DBC4-430F-A3ED-F07D2E4B1DF2}" srcId="{73A73C4A-F730-4199-B2DF-5B822624FC97}" destId="{AB7545AB-281F-403B-BCEF-D842F01DA063}" srcOrd="2" destOrd="0" parTransId="{6641D78A-9BFA-48C3-AC0F-ADF5A86E4D76}" sibTransId="{FD5CB3A3-4114-4609-AD16-57789FF1CE85}"/>
    <dgm:cxn modelId="{FE6C0756-77FE-4ABC-B6A9-961016BF27A5}" srcId="{73A73C4A-F730-4199-B2DF-5B822624FC97}" destId="{388F1F52-873B-40D8-8AD7-D9C909F0DC02}" srcOrd="0" destOrd="0" parTransId="{B55D46BF-46FA-45CF-8FDC-8994D12B64F2}" sibTransId="{71D5F853-19AB-4B2A-998F-0118DCAF2FD3}"/>
    <dgm:cxn modelId="{D41E0B01-1C04-4749-AC82-EA34E548316D}" srcId="{73A73C4A-F730-4199-B2DF-5B822624FC97}" destId="{3F9D0AE5-BD7E-4C73-B71E-0C8D185D161F}" srcOrd="1" destOrd="0" parTransId="{059FC70D-D3EE-48AE-BE6F-683B285090C7}" sibTransId="{B80BD07A-D40B-450E-A79D-7999AFBBE9FE}"/>
    <dgm:cxn modelId="{1F8CDE25-A8FE-4AF3-A0C2-C2912A03DF52}" type="presOf" srcId="{73A73C4A-F730-4199-B2DF-5B822624FC97}" destId="{3BE1B47E-F7FC-4387-B2A7-40B1AA465BE0}" srcOrd="0" destOrd="0" presId="urn:microsoft.com/office/officeart/2018/2/layout/IconVerticalSolidList"/>
    <dgm:cxn modelId="{B106D407-22AF-4277-A510-335B717134B3}" type="presParOf" srcId="{3BE1B47E-F7FC-4387-B2A7-40B1AA465BE0}" destId="{F95E50D4-DB4D-4F82-A155-8B71868F065E}" srcOrd="0" destOrd="0" presId="urn:microsoft.com/office/officeart/2018/2/layout/IconVerticalSolidList"/>
    <dgm:cxn modelId="{FD9BA282-DE51-4B29-A966-703ED9B7394E}" type="presParOf" srcId="{F95E50D4-DB4D-4F82-A155-8B71868F065E}" destId="{E8C209B0-85CA-4C86-A416-0E7E06CA0D71}" srcOrd="0" destOrd="0" presId="urn:microsoft.com/office/officeart/2018/2/layout/IconVerticalSolidList"/>
    <dgm:cxn modelId="{6238FA6E-146D-4FFC-A0F4-E9906E295117}" type="presParOf" srcId="{F95E50D4-DB4D-4F82-A155-8B71868F065E}" destId="{E2E483AA-114A-452B-9440-0F089ABC5AB0}" srcOrd="1" destOrd="0" presId="urn:microsoft.com/office/officeart/2018/2/layout/IconVerticalSolidList"/>
    <dgm:cxn modelId="{FD53A91E-74CE-4D6F-87E3-6988CED2FD39}" type="presParOf" srcId="{F95E50D4-DB4D-4F82-A155-8B71868F065E}" destId="{FA834B4D-608C-4F78-B627-2DD0067AAADD}" srcOrd="2" destOrd="0" presId="urn:microsoft.com/office/officeart/2018/2/layout/IconVerticalSolidList"/>
    <dgm:cxn modelId="{DB6B252D-7B94-4CEB-88C3-FEB6E56F4B04}" type="presParOf" srcId="{F95E50D4-DB4D-4F82-A155-8B71868F065E}" destId="{8E94C671-E828-40C1-BF9C-413894451803}" srcOrd="3" destOrd="0" presId="urn:microsoft.com/office/officeart/2018/2/layout/IconVerticalSolidList"/>
    <dgm:cxn modelId="{1EFF8B22-CDDF-4381-AD8D-163B77DB80E7}" type="presParOf" srcId="{3BE1B47E-F7FC-4387-B2A7-40B1AA465BE0}" destId="{33A0E397-2F63-468D-B62A-2BC4A1F9FBAB}" srcOrd="1" destOrd="0" presId="urn:microsoft.com/office/officeart/2018/2/layout/IconVerticalSolidList"/>
    <dgm:cxn modelId="{7BD8E40A-40CA-4AB4-872B-1E4A91FCAB51}" type="presParOf" srcId="{3BE1B47E-F7FC-4387-B2A7-40B1AA465BE0}" destId="{1CBDB9B3-BF8D-4423-83F0-C859BDFAD4E4}" srcOrd="2" destOrd="0" presId="urn:microsoft.com/office/officeart/2018/2/layout/IconVerticalSolidList"/>
    <dgm:cxn modelId="{48CAD92D-5E56-4C5C-A7BC-730BDB7EC915}" type="presParOf" srcId="{1CBDB9B3-BF8D-4423-83F0-C859BDFAD4E4}" destId="{295ED836-FABF-4FBB-B2B0-4269682D5340}" srcOrd="0" destOrd="0" presId="urn:microsoft.com/office/officeart/2018/2/layout/IconVerticalSolidList"/>
    <dgm:cxn modelId="{AF3EE391-AE80-425D-8025-169B7ABF6B6B}" type="presParOf" srcId="{1CBDB9B3-BF8D-4423-83F0-C859BDFAD4E4}" destId="{D62F9EB5-CE5B-4CAE-9E7D-A5285D41552D}" srcOrd="1" destOrd="0" presId="urn:microsoft.com/office/officeart/2018/2/layout/IconVerticalSolidList"/>
    <dgm:cxn modelId="{31B524DE-D5F2-4185-9AE8-C3C996C657C3}" type="presParOf" srcId="{1CBDB9B3-BF8D-4423-83F0-C859BDFAD4E4}" destId="{EB30676C-881C-47CE-8C58-32954ECF6041}" srcOrd="2" destOrd="0" presId="urn:microsoft.com/office/officeart/2018/2/layout/IconVerticalSolidList"/>
    <dgm:cxn modelId="{861528F4-B720-4AAA-893C-1AF1C2B1E3DE}" type="presParOf" srcId="{1CBDB9B3-BF8D-4423-83F0-C859BDFAD4E4}" destId="{54A68200-E43E-4195-AE25-22CB94756571}" srcOrd="3" destOrd="0" presId="urn:microsoft.com/office/officeart/2018/2/layout/IconVerticalSolidList"/>
    <dgm:cxn modelId="{3D0278FB-AAFF-49E7-9BBC-180E70C877FA}" type="presParOf" srcId="{3BE1B47E-F7FC-4387-B2A7-40B1AA465BE0}" destId="{201FAB30-3673-4CCA-9A5E-43B8DD819685}" srcOrd="3" destOrd="0" presId="urn:microsoft.com/office/officeart/2018/2/layout/IconVerticalSolidList"/>
    <dgm:cxn modelId="{2666031D-EE51-4AB2-A9CF-EE5CECAA6D93}" type="presParOf" srcId="{3BE1B47E-F7FC-4387-B2A7-40B1AA465BE0}" destId="{514BA4CD-16DF-4E2D-A70F-7CEF93C3B195}" srcOrd="4" destOrd="0" presId="urn:microsoft.com/office/officeart/2018/2/layout/IconVerticalSolidList"/>
    <dgm:cxn modelId="{A3632609-3677-4903-B110-806742EC8E10}" type="presParOf" srcId="{514BA4CD-16DF-4E2D-A70F-7CEF93C3B195}" destId="{CD5C1501-C010-471F-993C-3B13AB85AC2B}" srcOrd="0" destOrd="0" presId="urn:microsoft.com/office/officeart/2018/2/layout/IconVerticalSolidList"/>
    <dgm:cxn modelId="{B978A6A5-D2A1-45C9-9B1B-394F31F7D619}" type="presParOf" srcId="{514BA4CD-16DF-4E2D-A70F-7CEF93C3B195}" destId="{04C9D384-03AE-4D5B-8D67-C06237D7E63A}" srcOrd="1" destOrd="0" presId="urn:microsoft.com/office/officeart/2018/2/layout/IconVerticalSolidList"/>
    <dgm:cxn modelId="{5EA71109-FC4F-4FF1-86EC-327B17DA1F92}" type="presParOf" srcId="{514BA4CD-16DF-4E2D-A70F-7CEF93C3B195}" destId="{35EA1990-DA9F-452B-AB56-176AFA7886EA}" srcOrd="2" destOrd="0" presId="urn:microsoft.com/office/officeart/2018/2/layout/IconVerticalSolidList"/>
    <dgm:cxn modelId="{306879D9-6CC2-4C4C-8C47-F9A422D237FC}" type="presParOf" srcId="{514BA4CD-16DF-4E2D-A70F-7CEF93C3B195}" destId="{36EFD9A0-7FDA-4B97-AE24-10B5D9C3EE97}"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EB58BD-3BA0-481D-9D48-8510DB6D19D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DBA5DB2-63BE-48DD-9397-0A639062901A}">
      <dgm:prSet/>
      <dgm:spPr/>
      <dgm:t>
        <a:bodyPr/>
        <a:lstStyle/>
        <a:p>
          <a:r>
            <a:rPr lang="en-IN"/>
            <a:t>Detect the freshness of the produce</a:t>
          </a:r>
          <a:endParaRPr lang="en-US"/>
        </a:p>
      </dgm:t>
    </dgm:pt>
    <dgm:pt modelId="{F8B37282-2B1B-4759-B1BA-880C022C1309}" type="parTrans" cxnId="{3085EB12-B1F3-4778-A1CE-66F115A1C78C}">
      <dgm:prSet/>
      <dgm:spPr/>
      <dgm:t>
        <a:bodyPr/>
        <a:lstStyle/>
        <a:p>
          <a:endParaRPr lang="en-US"/>
        </a:p>
      </dgm:t>
    </dgm:pt>
    <dgm:pt modelId="{8574E377-AC2A-4E88-AD13-45042E14AD43}" type="sibTrans" cxnId="{3085EB12-B1F3-4778-A1CE-66F115A1C78C}">
      <dgm:prSet/>
      <dgm:spPr/>
      <dgm:t>
        <a:bodyPr/>
        <a:lstStyle/>
        <a:p>
          <a:endParaRPr lang="en-US"/>
        </a:p>
      </dgm:t>
    </dgm:pt>
    <dgm:pt modelId="{EBEB42A2-BC7B-469E-9D76-670864558F63}">
      <dgm:prSet/>
      <dgm:spPr/>
      <dgm:t>
        <a:bodyPr/>
        <a:lstStyle/>
        <a:p>
          <a:r>
            <a:rPr lang="en-IN" dirty="0"/>
            <a:t>Stock Management </a:t>
          </a:r>
          <a:endParaRPr lang="en-US" dirty="0"/>
        </a:p>
      </dgm:t>
    </dgm:pt>
    <dgm:pt modelId="{BF4F10A4-0A95-4EE3-B84F-95C74ED6269B}" type="parTrans" cxnId="{62BAFCA2-4095-4D8B-BC93-F4528648FEBD}">
      <dgm:prSet/>
      <dgm:spPr/>
      <dgm:t>
        <a:bodyPr/>
        <a:lstStyle/>
        <a:p>
          <a:endParaRPr lang="en-US"/>
        </a:p>
      </dgm:t>
    </dgm:pt>
    <dgm:pt modelId="{38F6A72B-0E8E-4A96-804D-06676E9A2957}" type="sibTrans" cxnId="{62BAFCA2-4095-4D8B-BC93-F4528648FEBD}">
      <dgm:prSet/>
      <dgm:spPr/>
      <dgm:t>
        <a:bodyPr/>
        <a:lstStyle/>
        <a:p>
          <a:endParaRPr lang="en-US"/>
        </a:p>
      </dgm:t>
    </dgm:pt>
    <dgm:pt modelId="{9474BC08-EF99-4CB6-A807-49911135A339}">
      <dgm:prSet/>
      <dgm:spPr/>
      <dgm:t>
        <a:bodyPr/>
        <a:lstStyle/>
        <a:p>
          <a:r>
            <a:rPr lang="en-IN"/>
            <a:t>Donation </a:t>
          </a:r>
          <a:endParaRPr lang="en-US"/>
        </a:p>
      </dgm:t>
    </dgm:pt>
    <dgm:pt modelId="{5F212AB0-7248-48BB-A52E-462FF375FF9B}" type="parTrans" cxnId="{BA16EA03-49B3-4260-A1F5-7B781FB2C437}">
      <dgm:prSet/>
      <dgm:spPr/>
      <dgm:t>
        <a:bodyPr/>
        <a:lstStyle/>
        <a:p>
          <a:endParaRPr lang="en-US"/>
        </a:p>
      </dgm:t>
    </dgm:pt>
    <dgm:pt modelId="{CDB76E15-03B0-4EF1-88A5-29205BB61F3E}" type="sibTrans" cxnId="{BA16EA03-49B3-4260-A1F5-7B781FB2C437}">
      <dgm:prSet/>
      <dgm:spPr/>
      <dgm:t>
        <a:bodyPr/>
        <a:lstStyle/>
        <a:p>
          <a:endParaRPr lang="en-US"/>
        </a:p>
      </dgm:t>
    </dgm:pt>
    <dgm:pt modelId="{3D84511C-5A72-4080-8C62-8B7C53BCD300}">
      <dgm:prSet/>
      <dgm:spPr/>
      <dgm:t>
        <a:bodyPr/>
        <a:lstStyle/>
        <a:p>
          <a:r>
            <a:rPr lang="en-IN"/>
            <a:t>User Interface</a:t>
          </a:r>
          <a:endParaRPr lang="en-US"/>
        </a:p>
      </dgm:t>
    </dgm:pt>
    <dgm:pt modelId="{85BDE801-4871-4D5D-952E-459FB3D70B8F}" type="parTrans" cxnId="{A137B995-104D-45BB-83F6-9B884E80E4FB}">
      <dgm:prSet/>
      <dgm:spPr/>
      <dgm:t>
        <a:bodyPr/>
        <a:lstStyle/>
        <a:p>
          <a:endParaRPr lang="en-US"/>
        </a:p>
      </dgm:t>
    </dgm:pt>
    <dgm:pt modelId="{5BB49748-A5A9-4DA9-9E16-18C4A5C914AF}" type="sibTrans" cxnId="{A137B995-104D-45BB-83F6-9B884E80E4FB}">
      <dgm:prSet/>
      <dgm:spPr/>
      <dgm:t>
        <a:bodyPr/>
        <a:lstStyle/>
        <a:p>
          <a:endParaRPr lang="en-US"/>
        </a:p>
      </dgm:t>
    </dgm:pt>
    <dgm:pt modelId="{DC3C4DA1-2AD2-419B-BE6F-7F6A2E69541B}" type="pres">
      <dgm:prSet presAssocID="{99EB58BD-3BA0-481D-9D48-8510DB6D19DF}" presName="root" presStyleCnt="0">
        <dgm:presLayoutVars>
          <dgm:dir/>
          <dgm:resizeHandles val="exact"/>
        </dgm:presLayoutVars>
      </dgm:prSet>
      <dgm:spPr/>
      <dgm:t>
        <a:bodyPr/>
        <a:lstStyle/>
        <a:p>
          <a:endParaRPr lang="en-IN"/>
        </a:p>
      </dgm:t>
    </dgm:pt>
    <dgm:pt modelId="{B9DA53CB-117A-42E1-82FA-0F5B97ED61DD}" type="pres">
      <dgm:prSet presAssocID="{CDBA5DB2-63BE-48DD-9397-0A639062901A}" presName="compNode" presStyleCnt="0"/>
      <dgm:spPr/>
    </dgm:pt>
    <dgm:pt modelId="{9F89EF6C-E6A1-4640-BED8-174F91692E00}" type="pres">
      <dgm:prSet presAssocID="{CDBA5DB2-63BE-48DD-9397-0A639062901A}" presName="bgRect" presStyleLbl="bgShp" presStyleIdx="0" presStyleCnt="4"/>
      <dgm:spPr/>
    </dgm:pt>
    <dgm:pt modelId="{F98B9B1E-93E6-437F-94F3-5675AD03CAC1}" type="pres">
      <dgm:prSet presAssocID="{CDBA5DB2-63BE-48DD-9397-0A63906290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Grapes"/>
        </a:ext>
      </dgm:extLst>
    </dgm:pt>
    <dgm:pt modelId="{5632B083-B50E-4127-8DEE-2177922D2DD9}" type="pres">
      <dgm:prSet presAssocID="{CDBA5DB2-63BE-48DD-9397-0A639062901A}" presName="spaceRect" presStyleCnt="0"/>
      <dgm:spPr/>
    </dgm:pt>
    <dgm:pt modelId="{F29FBE83-C4B1-4D35-9DEA-C9EC72618A8B}" type="pres">
      <dgm:prSet presAssocID="{CDBA5DB2-63BE-48DD-9397-0A639062901A}" presName="parTx" presStyleLbl="revTx" presStyleIdx="0" presStyleCnt="4">
        <dgm:presLayoutVars>
          <dgm:chMax val="0"/>
          <dgm:chPref val="0"/>
        </dgm:presLayoutVars>
      </dgm:prSet>
      <dgm:spPr/>
      <dgm:t>
        <a:bodyPr/>
        <a:lstStyle/>
        <a:p>
          <a:endParaRPr lang="en-IN"/>
        </a:p>
      </dgm:t>
    </dgm:pt>
    <dgm:pt modelId="{CCF008A1-E4AE-4F2A-BC6B-8D4B077C4564}" type="pres">
      <dgm:prSet presAssocID="{8574E377-AC2A-4E88-AD13-45042E14AD43}" presName="sibTrans" presStyleCnt="0"/>
      <dgm:spPr/>
    </dgm:pt>
    <dgm:pt modelId="{31D56D1F-71B5-45F4-B3CF-0F05060A4CE2}" type="pres">
      <dgm:prSet presAssocID="{EBEB42A2-BC7B-469E-9D76-670864558F63}" presName="compNode" presStyleCnt="0"/>
      <dgm:spPr/>
    </dgm:pt>
    <dgm:pt modelId="{E549D019-1DB7-4DCD-8EFF-42A33DF53E42}" type="pres">
      <dgm:prSet presAssocID="{EBEB42A2-BC7B-469E-9D76-670864558F63}" presName="bgRect" presStyleLbl="bgShp" presStyleIdx="1" presStyleCnt="4"/>
      <dgm:spPr/>
    </dgm:pt>
    <dgm:pt modelId="{17CFF903-5DFF-4E34-B5F2-D253F01FD5AC}" type="pres">
      <dgm:prSet presAssocID="{EBEB42A2-BC7B-469E-9D76-670864558F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Stopwatch6"/>
        </a:ext>
      </dgm:extLst>
    </dgm:pt>
    <dgm:pt modelId="{DD96A3A9-B777-487A-9B58-63A3EA60C9C8}" type="pres">
      <dgm:prSet presAssocID="{EBEB42A2-BC7B-469E-9D76-670864558F63}" presName="spaceRect" presStyleCnt="0"/>
      <dgm:spPr/>
    </dgm:pt>
    <dgm:pt modelId="{D1F3143A-198D-47BA-A534-2DF8D857B739}" type="pres">
      <dgm:prSet presAssocID="{EBEB42A2-BC7B-469E-9D76-670864558F63}" presName="parTx" presStyleLbl="revTx" presStyleIdx="1" presStyleCnt="4">
        <dgm:presLayoutVars>
          <dgm:chMax val="0"/>
          <dgm:chPref val="0"/>
        </dgm:presLayoutVars>
      </dgm:prSet>
      <dgm:spPr/>
      <dgm:t>
        <a:bodyPr/>
        <a:lstStyle/>
        <a:p>
          <a:endParaRPr lang="en-IN"/>
        </a:p>
      </dgm:t>
    </dgm:pt>
    <dgm:pt modelId="{468E5B90-A9AD-4F14-B259-66691292EDD9}" type="pres">
      <dgm:prSet presAssocID="{38F6A72B-0E8E-4A96-804D-06676E9A2957}" presName="sibTrans" presStyleCnt="0"/>
      <dgm:spPr/>
    </dgm:pt>
    <dgm:pt modelId="{80D7C31E-B467-40B5-9AB7-5859619E59CA}" type="pres">
      <dgm:prSet presAssocID="{9474BC08-EF99-4CB6-A807-49911135A339}" presName="compNode" presStyleCnt="0"/>
      <dgm:spPr/>
    </dgm:pt>
    <dgm:pt modelId="{D1E5EEAF-8217-4462-9615-5E72AAFE5647}" type="pres">
      <dgm:prSet presAssocID="{9474BC08-EF99-4CB6-A807-49911135A339}" presName="bgRect" presStyleLbl="bgShp" presStyleIdx="2" presStyleCnt="4"/>
      <dgm:spPr/>
    </dgm:pt>
    <dgm:pt modelId="{EC91C742-64FB-49C9-8900-B6332A7C7CE1}" type="pres">
      <dgm:prSet presAssocID="{9474BC08-EF99-4CB6-A807-49911135A3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Money"/>
        </a:ext>
      </dgm:extLst>
    </dgm:pt>
    <dgm:pt modelId="{07A4DA34-44F5-4F0A-89A7-B7D9B650BED0}" type="pres">
      <dgm:prSet presAssocID="{9474BC08-EF99-4CB6-A807-49911135A339}" presName="spaceRect" presStyleCnt="0"/>
      <dgm:spPr/>
    </dgm:pt>
    <dgm:pt modelId="{51BB9207-59F8-4615-9E3B-6A0C6C951FDE}" type="pres">
      <dgm:prSet presAssocID="{9474BC08-EF99-4CB6-A807-49911135A339}" presName="parTx" presStyleLbl="revTx" presStyleIdx="2" presStyleCnt="4">
        <dgm:presLayoutVars>
          <dgm:chMax val="0"/>
          <dgm:chPref val="0"/>
        </dgm:presLayoutVars>
      </dgm:prSet>
      <dgm:spPr/>
      <dgm:t>
        <a:bodyPr/>
        <a:lstStyle/>
        <a:p>
          <a:endParaRPr lang="en-IN"/>
        </a:p>
      </dgm:t>
    </dgm:pt>
    <dgm:pt modelId="{C1E02ABC-464D-4704-A617-CDE14148645F}" type="pres">
      <dgm:prSet presAssocID="{CDB76E15-03B0-4EF1-88A5-29205BB61F3E}" presName="sibTrans" presStyleCnt="0"/>
      <dgm:spPr/>
    </dgm:pt>
    <dgm:pt modelId="{C63FD302-40C1-4B12-AD46-F2EE16B4CFCB}" type="pres">
      <dgm:prSet presAssocID="{3D84511C-5A72-4080-8C62-8B7C53BCD300}" presName="compNode" presStyleCnt="0"/>
      <dgm:spPr/>
    </dgm:pt>
    <dgm:pt modelId="{6F15706E-8D14-49A5-B425-190BEE45B03F}" type="pres">
      <dgm:prSet presAssocID="{3D84511C-5A72-4080-8C62-8B7C53BCD300}" presName="bgRect" presStyleLbl="bgShp" presStyleIdx="3" presStyleCnt="4"/>
      <dgm:spPr/>
    </dgm:pt>
    <dgm:pt modelId="{20880364-67F7-416A-9476-1BAE441573D2}" type="pres">
      <dgm:prSet presAssocID="{3D84511C-5A72-4080-8C62-8B7C53BCD3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User"/>
        </a:ext>
      </dgm:extLst>
    </dgm:pt>
    <dgm:pt modelId="{FCB1772B-AFA5-43E0-9A14-14315E2EEF2E}" type="pres">
      <dgm:prSet presAssocID="{3D84511C-5A72-4080-8C62-8B7C53BCD300}" presName="spaceRect" presStyleCnt="0"/>
      <dgm:spPr/>
    </dgm:pt>
    <dgm:pt modelId="{56E7E1E8-1B8C-44B6-8CC8-0263D72DC2A5}" type="pres">
      <dgm:prSet presAssocID="{3D84511C-5A72-4080-8C62-8B7C53BCD300}" presName="parTx" presStyleLbl="revTx" presStyleIdx="3" presStyleCnt="4">
        <dgm:presLayoutVars>
          <dgm:chMax val="0"/>
          <dgm:chPref val="0"/>
        </dgm:presLayoutVars>
      </dgm:prSet>
      <dgm:spPr/>
      <dgm:t>
        <a:bodyPr/>
        <a:lstStyle/>
        <a:p>
          <a:endParaRPr lang="en-IN"/>
        </a:p>
      </dgm:t>
    </dgm:pt>
  </dgm:ptLst>
  <dgm:cxnLst>
    <dgm:cxn modelId="{46E07D2A-3105-4CD8-8D4A-013998635F6E}" type="presOf" srcId="{3D84511C-5A72-4080-8C62-8B7C53BCD300}" destId="{56E7E1E8-1B8C-44B6-8CC8-0263D72DC2A5}" srcOrd="0" destOrd="0" presId="urn:microsoft.com/office/officeart/2018/2/layout/IconVerticalSolidList"/>
    <dgm:cxn modelId="{08121E27-223C-4302-982D-80F1619A1CA0}" type="presOf" srcId="{99EB58BD-3BA0-481D-9D48-8510DB6D19DF}" destId="{DC3C4DA1-2AD2-419B-BE6F-7F6A2E69541B}" srcOrd="0" destOrd="0" presId="urn:microsoft.com/office/officeart/2018/2/layout/IconVerticalSolidList"/>
    <dgm:cxn modelId="{62BAFCA2-4095-4D8B-BC93-F4528648FEBD}" srcId="{99EB58BD-3BA0-481D-9D48-8510DB6D19DF}" destId="{EBEB42A2-BC7B-469E-9D76-670864558F63}" srcOrd="1" destOrd="0" parTransId="{BF4F10A4-0A95-4EE3-B84F-95C74ED6269B}" sibTransId="{38F6A72B-0E8E-4A96-804D-06676E9A2957}"/>
    <dgm:cxn modelId="{BA16EA03-49B3-4260-A1F5-7B781FB2C437}" srcId="{99EB58BD-3BA0-481D-9D48-8510DB6D19DF}" destId="{9474BC08-EF99-4CB6-A807-49911135A339}" srcOrd="2" destOrd="0" parTransId="{5F212AB0-7248-48BB-A52E-462FF375FF9B}" sibTransId="{CDB76E15-03B0-4EF1-88A5-29205BB61F3E}"/>
    <dgm:cxn modelId="{2DD73C4D-7752-4A5A-851A-4AC5419433F5}" type="presOf" srcId="{EBEB42A2-BC7B-469E-9D76-670864558F63}" destId="{D1F3143A-198D-47BA-A534-2DF8D857B739}" srcOrd="0" destOrd="0" presId="urn:microsoft.com/office/officeart/2018/2/layout/IconVerticalSolidList"/>
    <dgm:cxn modelId="{2783D128-8EC1-492F-896C-99F9FE0CD1F7}" type="presOf" srcId="{9474BC08-EF99-4CB6-A807-49911135A339}" destId="{51BB9207-59F8-4615-9E3B-6A0C6C951FDE}" srcOrd="0" destOrd="0" presId="urn:microsoft.com/office/officeart/2018/2/layout/IconVerticalSolidList"/>
    <dgm:cxn modelId="{01B86C08-62BC-4627-AEE8-A9FF15931AD2}" type="presOf" srcId="{CDBA5DB2-63BE-48DD-9397-0A639062901A}" destId="{F29FBE83-C4B1-4D35-9DEA-C9EC72618A8B}" srcOrd="0" destOrd="0" presId="urn:microsoft.com/office/officeart/2018/2/layout/IconVerticalSolidList"/>
    <dgm:cxn modelId="{A137B995-104D-45BB-83F6-9B884E80E4FB}" srcId="{99EB58BD-3BA0-481D-9D48-8510DB6D19DF}" destId="{3D84511C-5A72-4080-8C62-8B7C53BCD300}" srcOrd="3" destOrd="0" parTransId="{85BDE801-4871-4D5D-952E-459FB3D70B8F}" sibTransId="{5BB49748-A5A9-4DA9-9E16-18C4A5C914AF}"/>
    <dgm:cxn modelId="{3085EB12-B1F3-4778-A1CE-66F115A1C78C}" srcId="{99EB58BD-3BA0-481D-9D48-8510DB6D19DF}" destId="{CDBA5DB2-63BE-48DD-9397-0A639062901A}" srcOrd="0" destOrd="0" parTransId="{F8B37282-2B1B-4759-B1BA-880C022C1309}" sibTransId="{8574E377-AC2A-4E88-AD13-45042E14AD43}"/>
    <dgm:cxn modelId="{035E4B10-F9D9-4ED5-9A23-F47DF60F5861}" type="presParOf" srcId="{DC3C4DA1-2AD2-419B-BE6F-7F6A2E69541B}" destId="{B9DA53CB-117A-42E1-82FA-0F5B97ED61DD}" srcOrd="0" destOrd="0" presId="urn:microsoft.com/office/officeart/2018/2/layout/IconVerticalSolidList"/>
    <dgm:cxn modelId="{3347FFFF-7D7A-4198-B412-64F1AF641AE8}" type="presParOf" srcId="{B9DA53CB-117A-42E1-82FA-0F5B97ED61DD}" destId="{9F89EF6C-E6A1-4640-BED8-174F91692E00}" srcOrd="0" destOrd="0" presId="urn:microsoft.com/office/officeart/2018/2/layout/IconVerticalSolidList"/>
    <dgm:cxn modelId="{2D59B310-E8F4-4C5A-A47D-9CFC580EA980}" type="presParOf" srcId="{B9DA53CB-117A-42E1-82FA-0F5B97ED61DD}" destId="{F98B9B1E-93E6-437F-94F3-5675AD03CAC1}" srcOrd="1" destOrd="0" presId="urn:microsoft.com/office/officeart/2018/2/layout/IconVerticalSolidList"/>
    <dgm:cxn modelId="{5F840FB7-C48D-4D95-A852-5E28B84B0A22}" type="presParOf" srcId="{B9DA53CB-117A-42E1-82FA-0F5B97ED61DD}" destId="{5632B083-B50E-4127-8DEE-2177922D2DD9}" srcOrd="2" destOrd="0" presId="urn:microsoft.com/office/officeart/2018/2/layout/IconVerticalSolidList"/>
    <dgm:cxn modelId="{D3D92E2F-4426-431E-B0C4-6AC620FD498D}" type="presParOf" srcId="{B9DA53CB-117A-42E1-82FA-0F5B97ED61DD}" destId="{F29FBE83-C4B1-4D35-9DEA-C9EC72618A8B}" srcOrd="3" destOrd="0" presId="urn:microsoft.com/office/officeart/2018/2/layout/IconVerticalSolidList"/>
    <dgm:cxn modelId="{E7BB4FFA-CA3A-4258-9334-644764636D74}" type="presParOf" srcId="{DC3C4DA1-2AD2-419B-BE6F-7F6A2E69541B}" destId="{CCF008A1-E4AE-4F2A-BC6B-8D4B077C4564}" srcOrd="1" destOrd="0" presId="urn:microsoft.com/office/officeart/2018/2/layout/IconVerticalSolidList"/>
    <dgm:cxn modelId="{BC47B5CE-F497-4C46-AF29-5BB1F163492C}" type="presParOf" srcId="{DC3C4DA1-2AD2-419B-BE6F-7F6A2E69541B}" destId="{31D56D1F-71B5-45F4-B3CF-0F05060A4CE2}" srcOrd="2" destOrd="0" presId="urn:microsoft.com/office/officeart/2018/2/layout/IconVerticalSolidList"/>
    <dgm:cxn modelId="{103245A2-B51C-46D9-8E58-C7190543DFED}" type="presParOf" srcId="{31D56D1F-71B5-45F4-B3CF-0F05060A4CE2}" destId="{E549D019-1DB7-4DCD-8EFF-42A33DF53E42}" srcOrd="0" destOrd="0" presId="urn:microsoft.com/office/officeart/2018/2/layout/IconVerticalSolidList"/>
    <dgm:cxn modelId="{A6DA0AE5-0C14-430E-8C67-2D8F90100D2D}" type="presParOf" srcId="{31D56D1F-71B5-45F4-B3CF-0F05060A4CE2}" destId="{17CFF903-5DFF-4E34-B5F2-D253F01FD5AC}" srcOrd="1" destOrd="0" presId="urn:microsoft.com/office/officeart/2018/2/layout/IconVerticalSolidList"/>
    <dgm:cxn modelId="{EC0585B5-4DD4-4819-8A0D-465223218CEC}" type="presParOf" srcId="{31D56D1F-71B5-45F4-B3CF-0F05060A4CE2}" destId="{DD96A3A9-B777-487A-9B58-63A3EA60C9C8}" srcOrd="2" destOrd="0" presId="urn:microsoft.com/office/officeart/2018/2/layout/IconVerticalSolidList"/>
    <dgm:cxn modelId="{E69714DC-674D-47E3-A80E-B180897CFB1B}" type="presParOf" srcId="{31D56D1F-71B5-45F4-B3CF-0F05060A4CE2}" destId="{D1F3143A-198D-47BA-A534-2DF8D857B739}" srcOrd="3" destOrd="0" presId="urn:microsoft.com/office/officeart/2018/2/layout/IconVerticalSolidList"/>
    <dgm:cxn modelId="{2BC50486-334B-4441-90FE-36AA6F095FBF}" type="presParOf" srcId="{DC3C4DA1-2AD2-419B-BE6F-7F6A2E69541B}" destId="{468E5B90-A9AD-4F14-B259-66691292EDD9}" srcOrd="3" destOrd="0" presId="urn:microsoft.com/office/officeart/2018/2/layout/IconVerticalSolidList"/>
    <dgm:cxn modelId="{0A01075A-8313-4BFE-9D5D-F91D7416CA34}" type="presParOf" srcId="{DC3C4DA1-2AD2-419B-BE6F-7F6A2E69541B}" destId="{80D7C31E-B467-40B5-9AB7-5859619E59CA}" srcOrd="4" destOrd="0" presId="urn:microsoft.com/office/officeart/2018/2/layout/IconVerticalSolidList"/>
    <dgm:cxn modelId="{EC2A9589-7292-4E15-BF36-E414814E3106}" type="presParOf" srcId="{80D7C31E-B467-40B5-9AB7-5859619E59CA}" destId="{D1E5EEAF-8217-4462-9615-5E72AAFE5647}" srcOrd="0" destOrd="0" presId="urn:microsoft.com/office/officeart/2018/2/layout/IconVerticalSolidList"/>
    <dgm:cxn modelId="{08364AD8-14E1-4795-8F87-9DAE8D27BE37}" type="presParOf" srcId="{80D7C31E-B467-40B5-9AB7-5859619E59CA}" destId="{EC91C742-64FB-49C9-8900-B6332A7C7CE1}" srcOrd="1" destOrd="0" presId="urn:microsoft.com/office/officeart/2018/2/layout/IconVerticalSolidList"/>
    <dgm:cxn modelId="{506E4BE7-6F8F-4004-8D76-C62FDB75E41A}" type="presParOf" srcId="{80D7C31E-B467-40B5-9AB7-5859619E59CA}" destId="{07A4DA34-44F5-4F0A-89A7-B7D9B650BED0}" srcOrd="2" destOrd="0" presId="urn:microsoft.com/office/officeart/2018/2/layout/IconVerticalSolidList"/>
    <dgm:cxn modelId="{55766DB1-DAD9-41A9-BFE4-4017A2DB5EC1}" type="presParOf" srcId="{80D7C31E-B467-40B5-9AB7-5859619E59CA}" destId="{51BB9207-59F8-4615-9E3B-6A0C6C951FDE}" srcOrd="3" destOrd="0" presId="urn:microsoft.com/office/officeart/2018/2/layout/IconVerticalSolidList"/>
    <dgm:cxn modelId="{E53CE6FB-818A-41F8-A2CA-C02EAAC5A8F4}" type="presParOf" srcId="{DC3C4DA1-2AD2-419B-BE6F-7F6A2E69541B}" destId="{C1E02ABC-464D-4704-A617-CDE14148645F}" srcOrd="5" destOrd="0" presId="urn:microsoft.com/office/officeart/2018/2/layout/IconVerticalSolidList"/>
    <dgm:cxn modelId="{F7801923-7AE0-46DD-AF6C-922511DBB7B9}" type="presParOf" srcId="{DC3C4DA1-2AD2-419B-BE6F-7F6A2E69541B}" destId="{C63FD302-40C1-4B12-AD46-F2EE16B4CFCB}" srcOrd="6" destOrd="0" presId="urn:microsoft.com/office/officeart/2018/2/layout/IconVerticalSolidList"/>
    <dgm:cxn modelId="{FF2BD502-2014-4D88-BE3B-6AF0F212987B}" type="presParOf" srcId="{C63FD302-40C1-4B12-AD46-F2EE16B4CFCB}" destId="{6F15706E-8D14-49A5-B425-190BEE45B03F}" srcOrd="0" destOrd="0" presId="urn:microsoft.com/office/officeart/2018/2/layout/IconVerticalSolidList"/>
    <dgm:cxn modelId="{7ADA5F82-5078-4B89-AF25-7FDB68F2DF0D}" type="presParOf" srcId="{C63FD302-40C1-4B12-AD46-F2EE16B4CFCB}" destId="{20880364-67F7-416A-9476-1BAE441573D2}" srcOrd="1" destOrd="0" presId="urn:microsoft.com/office/officeart/2018/2/layout/IconVerticalSolidList"/>
    <dgm:cxn modelId="{855214C9-A040-411F-ABAD-90E2138C46F5}" type="presParOf" srcId="{C63FD302-40C1-4B12-AD46-F2EE16B4CFCB}" destId="{FCB1772B-AFA5-43E0-9A14-14315E2EEF2E}" srcOrd="2" destOrd="0" presId="urn:microsoft.com/office/officeart/2018/2/layout/IconVerticalSolidList"/>
    <dgm:cxn modelId="{E03965EF-40D1-472B-86F3-9DD91C689ABD}" type="presParOf" srcId="{C63FD302-40C1-4B12-AD46-F2EE16B4CFCB}" destId="{56E7E1E8-1B8C-44B6-8CC8-0263D72DC2A5}"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0154B4-5CD6-49F6-A9AC-C242119D58A3}" type="doc">
      <dgm:prSet loTypeId="urn:microsoft.com/office/officeart/2005/8/layout/process4" loCatId="process" qsTypeId="urn:microsoft.com/office/officeart/2005/8/quickstyle/simple1" qsCatId="simple" csTypeId="urn:microsoft.com/office/officeart/2005/8/colors/colorful1#1" csCatId="colorful"/>
      <dgm:spPr/>
      <dgm:t>
        <a:bodyPr/>
        <a:lstStyle/>
        <a:p>
          <a:endParaRPr lang="en-US"/>
        </a:p>
      </dgm:t>
    </dgm:pt>
    <dgm:pt modelId="{6812FB2F-A589-48B1-83AE-76F06D8E43D9}">
      <dgm:prSet/>
      <dgm:spPr/>
      <dgm:t>
        <a:bodyPr/>
        <a:lstStyle/>
        <a:p>
          <a:r>
            <a:rPr lang="en-IN"/>
            <a:t>Use Wireless Temperature sensors to maintain refrigerator temperature.</a:t>
          </a:r>
          <a:endParaRPr lang="en-US"/>
        </a:p>
      </dgm:t>
    </dgm:pt>
    <dgm:pt modelId="{81746416-226A-4010-80C9-F8BEA411F608}" type="parTrans" cxnId="{5C773CEF-9236-451D-AFDB-A1ADA7B161CC}">
      <dgm:prSet/>
      <dgm:spPr/>
      <dgm:t>
        <a:bodyPr/>
        <a:lstStyle/>
        <a:p>
          <a:endParaRPr lang="en-US"/>
        </a:p>
      </dgm:t>
    </dgm:pt>
    <dgm:pt modelId="{248AB05D-6818-4DA8-BD0F-877ABCF5744D}" type="sibTrans" cxnId="{5C773CEF-9236-451D-AFDB-A1ADA7B161CC}">
      <dgm:prSet/>
      <dgm:spPr/>
      <dgm:t>
        <a:bodyPr/>
        <a:lstStyle/>
        <a:p>
          <a:endParaRPr lang="en-US"/>
        </a:p>
      </dgm:t>
    </dgm:pt>
    <dgm:pt modelId="{CA3F30F1-8A86-4A46-9C17-90A01DC60834}">
      <dgm:prSet/>
      <dgm:spPr/>
      <dgm:t>
        <a:bodyPr/>
        <a:lstStyle/>
        <a:p>
          <a:r>
            <a:rPr lang="en-IN"/>
            <a:t>Send an alert if temperature is dropping  below or above  permitted levels for longer times.</a:t>
          </a:r>
          <a:endParaRPr lang="en-US"/>
        </a:p>
      </dgm:t>
    </dgm:pt>
    <dgm:pt modelId="{AA2FE23B-8F49-442C-BCB9-42D08DD9B0B1}" type="parTrans" cxnId="{44A487FC-6C23-4973-B35D-FDF568DD8878}">
      <dgm:prSet/>
      <dgm:spPr/>
      <dgm:t>
        <a:bodyPr/>
        <a:lstStyle/>
        <a:p>
          <a:endParaRPr lang="en-US"/>
        </a:p>
      </dgm:t>
    </dgm:pt>
    <dgm:pt modelId="{FA013AC2-DBDE-436F-B4B5-EA926F4DD7AB}" type="sibTrans" cxnId="{44A487FC-6C23-4973-B35D-FDF568DD8878}">
      <dgm:prSet/>
      <dgm:spPr/>
      <dgm:t>
        <a:bodyPr/>
        <a:lstStyle/>
        <a:p>
          <a:endParaRPr lang="en-US"/>
        </a:p>
      </dgm:t>
    </dgm:pt>
    <dgm:pt modelId="{E05CDB9A-330F-466F-9D43-83987E7B31B7}">
      <dgm:prSet/>
      <dgm:spPr/>
      <dgm:t>
        <a:bodyPr/>
        <a:lstStyle/>
        <a:p>
          <a:r>
            <a:rPr lang="en-IN"/>
            <a:t>Oxygen and Carbon-dioxide sensor to detect the freshness of fruits and veggies.</a:t>
          </a:r>
          <a:endParaRPr lang="en-US"/>
        </a:p>
      </dgm:t>
    </dgm:pt>
    <dgm:pt modelId="{A0FC637C-6880-4029-95AF-4071A114F734}" type="parTrans" cxnId="{CA0AFD5F-6977-4273-AB26-3118B0B5F0AF}">
      <dgm:prSet/>
      <dgm:spPr/>
      <dgm:t>
        <a:bodyPr/>
        <a:lstStyle/>
        <a:p>
          <a:endParaRPr lang="en-US"/>
        </a:p>
      </dgm:t>
    </dgm:pt>
    <dgm:pt modelId="{6C464EE4-F1FA-4AC7-A677-406DB2CE3A41}" type="sibTrans" cxnId="{CA0AFD5F-6977-4273-AB26-3118B0B5F0AF}">
      <dgm:prSet/>
      <dgm:spPr/>
      <dgm:t>
        <a:bodyPr/>
        <a:lstStyle/>
        <a:p>
          <a:endParaRPr lang="en-US"/>
        </a:p>
      </dgm:t>
    </dgm:pt>
    <dgm:pt modelId="{BB1F3BC1-AD2A-4DEF-A56B-007E5EDE2BBC}">
      <dgm:prSet/>
      <dgm:spPr/>
      <dgm:t>
        <a:bodyPr/>
        <a:lstStyle/>
        <a:p>
          <a:r>
            <a:rPr lang="en-IN"/>
            <a:t>Send an alert if the LED changes color indicating the freshness of the produce.</a:t>
          </a:r>
          <a:endParaRPr lang="en-US"/>
        </a:p>
      </dgm:t>
    </dgm:pt>
    <dgm:pt modelId="{9F7F3C7B-4B9A-44D8-8E4B-2023083CB34A}" type="parTrans" cxnId="{0AEE63FB-3224-4987-8301-E16C2D3DD6E4}">
      <dgm:prSet/>
      <dgm:spPr/>
      <dgm:t>
        <a:bodyPr/>
        <a:lstStyle/>
        <a:p>
          <a:endParaRPr lang="en-US"/>
        </a:p>
      </dgm:t>
    </dgm:pt>
    <dgm:pt modelId="{C6131F9F-EE4A-4757-B3FC-F75EB95D4BBD}" type="sibTrans" cxnId="{0AEE63FB-3224-4987-8301-E16C2D3DD6E4}">
      <dgm:prSet/>
      <dgm:spPr/>
      <dgm:t>
        <a:bodyPr/>
        <a:lstStyle/>
        <a:p>
          <a:endParaRPr lang="en-US"/>
        </a:p>
      </dgm:t>
    </dgm:pt>
    <dgm:pt modelId="{EFF7F69C-6044-4009-A74B-3DD3D973F298}" type="pres">
      <dgm:prSet presAssocID="{810154B4-5CD6-49F6-A9AC-C242119D58A3}" presName="Name0" presStyleCnt="0">
        <dgm:presLayoutVars>
          <dgm:dir/>
          <dgm:animLvl val="lvl"/>
          <dgm:resizeHandles val="exact"/>
        </dgm:presLayoutVars>
      </dgm:prSet>
      <dgm:spPr/>
      <dgm:t>
        <a:bodyPr/>
        <a:lstStyle/>
        <a:p>
          <a:endParaRPr lang="en-IN"/>
        </a:p>
      </dgm:t>
    </dgm:pt>
    <dgm:pt modelId="{09306D80-81F3-4FB4-A2E8-977B9D86EB8B}" type="pres">
      <dgm:prSet presAssocID="{BB1F3BC1-AD2A-4DEF-A56B-007E5EDE2BBC}" presName="boxAndChildren" presStyleCnt="0"/>
      <dgm:spPr/>
    </dgm:pt>
    <dgm:pt modelId="{5D221AE0-0899-4C4A-9AC7-A33D9B9F060A}" type="pres">
      <dgm:prSet presAssocID="{BB1F3BC1-AD2A-4DEF-A56B-007E5EDE2BBC}" presName="parentTextBox" presStyleLbl="node1" presStyleIdx="0" presStyleCnt="4"/>
      <dgm:spPr/>
      <dgm:t>
        <a:bodyPr/>
        <a:lstStyle/>
        <a:p>
          <a:endParaRPr lang="en-IN"/>
        </a:p>
      </dgm:t>
    </dgm:pt>
    <dgm:pt modelId="{41151183-D022-4FC3-966C-C5681C6BB61E}" type="pres">
      <dgm:prSet presAssocID="{6C464EE4-F1FA-4AC7-A677-406DB2CE3A41}" presName="sp" presStyleCnt="0"/>
      <dgm:spPr/>
    </dgm:pt>
    <dgm:pt modelId="{102D0C63-B0A7-408C-8428-CB4EEF769966}" type="pres">
      <dgm:prSet presAssocID="{E05CDB9A-330F-466F-9D43-83987E7B31B7}" presName="arrowAndChildren" presStyleCnt="0"/>
      <dgm:spPr/>
    </dgm:pt>
    <dgm:pt modelId="{F6FF6B29-93DF-445C-BF69-50CDB94BC3FB}" type="pres">
      <dgm:prSet presAssocID="{E05CDB9A-330F-466F-9D43-83987E7B31B7}" presName="parentTextArrow" presStyleLbl="node1" presStyleIdx="1" presStyleCnt="4"/>
      <dgm:spPr/>
      <dgm:t>
        <a:bodyPr/>
        <a:lstStyle/>
        <a:p>
          <a:endParaRPr lang="en-IN"/>
        </a:p>
      </dgm:t>
    </dgm:pt>
    <dgm:pt modelId="{4889D7BA-66F0-4CBD-AF96-D4716D3FB095}" type="pres">
      <dgm:prSet presAssocID="{FA013AC2-DBDE-436F-B4B5-EA926F4DD7AB}" presName="sp" presStyleCnt="0"/>
      <dgm:spPr/>
    </dgm:pt>
    <dgm:pt modelId="{070DAF0B-8A45-484F-8F43-746D246549C3}" type="pres">
      <dgm:prSet presAssocID="{CA3F30F1-8A86-4A46-9C17-90A01DC60834}" presName="arrowAndChildren" presStyleCnt="0"/>
      <dgm:spPr/>
    </dgm:pt>
    <dgm:pt modelId="{A01AFD51-9C62-465D-897E-6B62E3F41B55}" type="pres">
      <dgm:prSet presAssocID="{CA3F30F1-8A86-4A46-9C17-90A01DC60834}" presName="parentTextArrow" presStyleLbl="node1" presStyleIdx="2" presStyleCnt="4"/>
      <dgm:spPr/>
      <dgm:t>
        <a:bodyPr/>
        <a:lstStyle/>
        <a:p>
          <a:endParaRPr lang="en-IN"/>
        </a:p>
      </dgm:t>
    </dgm:pt>
    <dgm:pt modelId="{0C7226F3-7471-411D-BA78-8B979169C671}" type="pres">
      <dgm:prSet presAssocID="{248AB05D-6818-4DA8-BD0F-877ABCF5744D}" presName="sp" presStyleCnt="0"/>
      <dgm:spPr/>
    </dgm:pt>
    <dgm:pt modelId="{89348E5D-6B84-474E-B036-AAE131469241}" type="pres">
      <dgm:prSet presAssocID="{6812FB2F-A589-48B1-83AE-76F06D8E43D9}" presName="arrowAndChildren" presStyleCnt="0"/>
      <dgm:spPr/>
    </dgm:pt>
    <dgm:pt modelId="{DC8DF2E5-FFDB-41AD-B8B5-3D60DF0BF9C4}" type="pres">
      <dgm:prSet presAssocID="{6812FB2F-A589-48B1-83AE-76F06D8E43D9}" presName="parentTextArrow" presStyleLbl="node1" presStyleIdx="3" presStyleCnt="4"/>
      <dgm:spPr/>
      <dgm:t>
        <a:bodyPr/>
        <a:lstStyle/>
        <a:p>
          <a:endParaRPr lang="en-IN"/>
        </a:p>
      </dgm:t>
    </dgm:pt>
  </dgm:ptLst>
  <dgm:cxnLst>
    <dgm:cxn modelId="{B517AA38-9085-411D-B74E-CD4F0228CA19}" type="presOf" srcId="{810154B4-5CD6-49F6-A9AC-C242119D58A3}" destId="{EFF7F69C-6044-4009-A74B-3DD3D973F298}" srcOrd="0" destOrd="0" presId="urn:microsoft.com/office/officeart/2005/8/layout/process4"/>
    <dgm:cxn modelId="{CA0AFD5F-6977-4273-AB26-3118B0B5F0AF}" srcId="{810154B4-5CD6-49F6-A9AC-C242119D58A3}" destId="{E05CDB9A-330F-466F-9D43-83987E7B31B7}" srcOrd="2" destOrd="0" parTransId="{A0FC637C-6880-4029-95AF-4071A114F734}" sibTransId="{6C464EE4-F1FA-4AC7-A677-406DB2CE3A41}"/>
    <dgm:cxn modelId="{45C3901D-63BA-45E4-93AB-43F6919BACDF}" type="presOf" srcId="{CA3F30F1-8A86-4A46-9C17-90A01DC60834}" destId="{A01AFD51-9C62-465D-897E-6B62E3F41B55}" srcOrd="0" destOrd="0" presId="urn:microsoft.com/office/officeart/2005/8/layout/process4"/>
    <dgm:cxn modelId="{0935DAE0-DBD9-41B9-A49A-750C8C431ADA}" type="presOf" srcId="{E05CDB9A-330F-466F-9D43-83987E7B31B7}" destId="{F6FF6B29-93DF-445C-BF69-50CDB94BC3FB}" srcOrd="0" destOrd="0" presId="urn:microsoft.com/office/officeart/2005/8/layout/process4"/>
    <dgm:cxn modelId="{44A487FC-6C23-4973-B35D-FDF568DD8878}" srcId="{810154B4-5CD6-49F6-A9AC-C242119D58A3}" destId="{CA3F30F1-8A86-4A46-9C17-90A01DC60834}" srcOrd="1" destOrd="0" parTransId="{AA2FE23B-8F49-442C-BCB9-42D08DD9B0B1}" sibTransId="{FA013AC2-DBDE-436F-B4B5-EA926F4DD7AB}"/>
    <dgm:cxn modelId="{9564B76C-6E85-4F5A-9FCA-27393164546B}" type="presOf" srcId="{BB1F3BC1-AD2A-4DEF-A56B-007E5EDE2BBC}" destId="{5D221AE0-0899-4C4A-9AC7-A33D9B9F060A}" srcOrd="0" destOrd="0" presId="urn:microsoft.com/office/officeart/2005/8/layout/process4"/>
    <dgm:cxn modelId="{0AEE63FB-3224-4987-8301-E16C2D3DD6E4}" srcId="{810154B4-5CD6-49F6-A9AC-C242119D58A3}" destId="{BB1F3BC1-AD2A-4DEF-A56B-007E5EDE2BBC}" srcOrd="3" destOrd="0" parTransId="{9F7F3C7B-4B9A-44D8-8E4B-2023083CB34A}" sibTransId="{C6131F9F-EE4A-4757-B3FC-F75EB95D4BBD}"/>
    <dgm:cxn modelId="{A3806A67-80EA-4AA8-81AE-363506CD3C63}" type="presOf" srcId="{6812FB2F-A589-48B1-83AE-76F06D8E43D9}" destId="{DC8DF2E5-FFDB-41AD-B8B5-3D60DF0BF9C4}" srcOrd="0" destOrd="0" presId="urn:microsoft.com/office/officeart/2005/8/layout/process4"/>
    <dgm:cxn modelId="{5C773CEF-9236-451D-AFDB-A1ADA7B161CC}" srcId="{810154B4-5CD6-49F6-A9AC-C242119D58A3}" destId="{6812FB2F-A589-48B1-83AE-76F06D8E43D9}" srcOrd="0" destOrd="0" parTransId="{81746416-226A-4010-80C9-F8BEA411F608}" sibTransId="{248AB05D-6818-4DA8-BD0F-877ABCF5744D}"/>
    <dgm:cxn modelId="{B46FAA9E-0626-42AD-B64B-1DBBF7FACD26}" type="presParOf" srcId="{EFF7F69C-6044-4009-A74B-3DD3D973F298}" destId="{09306D80-81F3-4FB4-A2E8-977B9D86EB8B}" srcOrd="0" destOrd="0" presId="urn:microsoft.com/office/officeart/2005/8/layout/process4"/>
    <dgm:cxn modelId="{548CE423-943D-4BAE-8D01-48779874AA40}" type="presParOf" srcId="{09306D80-81F3-4FB4-A2E8-977B9D86EB8B}" destId="{5D221AE0-0899-4C4A-9AC7-A33D9B9F060A}" srcOrd="0" destOrd="0" presId="urn:microsoft.com/office/officeart/2005/8/layout/process4"/>
    <dgm:cxn modelId="{CA0EAB4E-90AE-450D-8DD2-3211C64CFEAA}" type="presParOf" srcId="{EFF7F69C-6044-4009-A74B-3DD3D973F298}" destId="{41151183-D022-4FC3-966C-C5681C6BB61E}" srcOrd="1" destOrd="0" presId="urn:microsoft.com/office/officeart/2005/8/layout/process4"/>
    <dgm:cxn modelId="{6824F8BB-C9D9-41C0-A240-A0104DA32385}" type="presParOf" srcId="{EFF7F69C-6044-4009-A74B-3DD3D973F298}" destId="{102D0C63-B0A7-408C-8428-CB4EEF769966}" srcOrd="2" destOrd="0" presId="urn:microsoft.com/office/officeart/2005/8/layout/process4"/>
    <dgm:cxn modelId="{28B7FEEF-F528-4EFA-836F-95A4E60ECF9F}" type="presParOf" srcId="{102D0C63-B0A7-408C-8428-CB4EEF769966}" destId="{F6FF6B29-93DF-445C-BF69-50CDB94BC3FB}" srcOrd="0" destOrd="0" presId="urn:microsoft.com/office/officeart/2005/8/layout/process4"/>
    <dgm:cxn modelId="{561E2BA6-792F-4410-A6F1-9CF4E30BC9B6}" type="presParOf" srcId="{EFF7F69C-6044-4009-A74B-3DD3D973F298}" destId="{4889D7BA-66F0-4CBD-AF96-D4716D3FB095}" srcOrd="3" destOrd="0" presId="urn:microsoft.com/office/officeart/2005/8/layout/process4"/>
    <dgm:cxn modelId="{C366F9BE-384C-43E7-838E-353CA51455EB}" type="presParOf" srcId="{EFF7F69C-6044-4009-A74B-3DD3D973F298}" destId="{070DAF0B-8A45-484F-8F43-746D246549C3}" srcOrd="4" destOrd="0" presId="urn:microsoft.com/office/officeart/2005/8/layout/process4"/>
    <dgm:cxn modelId="{176FBC61-8C77-4459-86A3-3DA3781A6C34}" type="presParOf" srcId="{070DAF0B-8A45-484F-8F43-746D246549C3}" destId="{A01AFD51-9C62-465D-897E-6B62E3F41B55}" srcOrd="0" destOrd="0" presId="urn:microsoft.com/office/officeart/2005/8/layout/process4"/>
    <dgm:cxn modelId="{CC7C3116-7043-401B-BC31-BA08DBB125A6}" type="presParOf" srcId="{EFF7F69C-6044-4009-A74B-3DD3D973F298}" destId="{0C7226F3-7471-411D-BA78-8B979169C671}" srcOrd="5" destOrd="0" presId="urn:microsoft.com/office/officeart/2005/8/layout/process4"/>
    <dgm:cxn modelId="{25F9CB48-D8AF-4E03-8717-0BCCAC649351}" type="presParOf" srcId="{EFF7F69C-6044-4009-A74B-3DD3D973F298}" destId="{89348E5D-6B84-474E-B036-AAE131469241}" srcOrd="6" destOrd="0" presId="urn:microsoft.com/office/officeart/2005/8/layout/process4"/>
    <dgm:cxn modelId="{62677A12-5F7B-44CC-B628-EAFA936F2189}" type="presParOf" srcId="{89348E5D-6B84-474E-B036-AAE131469241}" destId="{DC8DF2E5-FFDB-41AD-B8B5-3D60DF0BF9C4}"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A396A-7421-4806-98EE-CDDB1AC4E7F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FC74166-EA36-4F56-A9D0-F7C1676A2059}">
      <dgm:prSet/>
      <dgm:spPr/>
      <dgm:t>
        <a:bodyPr/>
        <a:lstStyle/>
        <a:p>
          <a:r>
            <a:rPr lang="en-IN"/>
            <a:t>The inventory management system allows you to keep up with your stock availability and ensure it is always at an adequate level.</a:t>
          </a:r>
          <a:endParaRPr lang="en-US"/>
        </a:p>
      </dgm:t>
    </dgm:pt>
    <dgm:pt modelId="{FDFCF573-4D8C-48C6-AF8F-C6CF0BBD7784}" type="parTrans" cxnId="{8446113B-CA37-462F-8F5F-C5E45FE6D883}">
      <dgm:prSet/>
      <dgm:spPr/>
      <dgm:t>
        <a:bodyPr/>
        <a:lstStyle/>
        <a:p>
          <a:endParaRPr lang="en-US"/>
        </a:p>
      </dgm:t>
    </dgm:pt>
    <dgm:pt modelId="{58DFA4A6-3841-4858-B054-3176FEB44EF8}" type="sibTrans" cxnId="{8446113B-CA37-462F-8F5F-C5E45FE6D883}">
      <dgm:prSet/>
      <dgm:spPr/>
      <dgm:t>
        <a:bodyPr/>
        <a:lstStyle/>
        <a:p>
          <a:endParaRPr lang="en-US"/>
        </a:p>
      </dgm:t>
    </dgm:pt>
    <dgm:pt modelId="{4B9EEF71-D8E5-4D0E-AA16-6C5AFF4E1C91}">
      <dgm:prSet/>
      <dgm:spPr/>
      <dgm:t>
        <a:bodyPr/>
        <a:lstStyle/>
        <a:p>
          <a:r>
            <a:rPr lang="en-IN"/>
            <a:t>The system gives a notification when the inventory is running low so you can immediately re-order. </a:t>
          </a:r>
          <a:endParaRPr lang="en-US"/>
        </a:p>
      </dgm:t>
    </dgm:pt>
    <dgm:pt modelId="{97618CB5-7395-4849-ADB3-02B742ECEC1C}" type="parTrans" cxnId="{0844D8F9-0F88-41DF-A1AF-ABAB920E1697}">
      <dgm:prSet/>
      <dgm:spPr/>
      <dgm:t>
        <a:bodyPr/>
        <a:lstStyle/>
        <a:p>
          <a:endParaRPr lang="en-US"/>
        </a:p>
      </dgm:t>
    </dgm:pt>
    <dgm:pt modelId="{D3DDEC79-6DE8-4185-BBEB-C717D492DF42}" type="sibTrans" cxnId="{0844D8F9-0F88-41DF-A1AF-ABAB920E1697}">
      <dgm:prSet/>
      <dgm:spPr/>
      <dgm:t>
        <a:bodyPr/>
        <a:lstStyle/>
        <a:p>
          <a:endParaRPr lang="en-US"/>
        </a:p>
      </dgm:t>
    </dgm:pt>
    <dgm:pt modelId="{D4A943DF-579B-43BE-A3CD-C0400BD232EA}">
      <dgm:prSet/>
      <dgm:spPr/>
      <dgm:t>
        <a:bodyPr/>
        <a:lstStyle/>
        <a:p>
          <a:r>
            <a:rPr lang="en-IN"/>
            <a:t>With this feature, users can set the minimum amount of stock and turn on the notification that will notify if the inventory has reached the specified minimum level. They can then immediately re-order to the supplier.</a:t>
          </a:r>
          <a:endParaRPr lang="en-US"/>
        </a:p>
      </dgm:t>
    </dgm:pt>
    <dgm:pt modelId="{F015361B-ED41-4040-8A46-AD4ED52F3B0F}" type="parTrans" cxnId="{0CDBE17E-4F2D-461C-9C7B-0E09686BB423}">
      <dgm:prSet/>
      <dgm:spPr/>
      <dgm:t>
        <a:bodyPr/>
        <a:lstStyle/>
        <a:p>
          <a:endParaRPr lang="en-US"/>
        </a:p>
      </dgm:t>
    </dgm:pt>
    <dgm:pt modelId="{F4E6BC22-AA1B-4867-9AE7-DD65F3D5A8DC}" type="sibTrans" cxnId="{0CDBE17E-4F2D-461C-9C7B-0E09686BB423}">
      <dgm:prSet/>
      <dgm:spPr/>
      <dgm:t>
        <a:bodyPr/>
        <a:lstStyle/>
        <a:p>
          <a:endParaRPr lang="en-US"/>
        </a:p>
      </dgm:t>
    </dgm:pt>
    <dgm:pt modelId="{65696AF1-4D02-43B6-8469-98226B8AB15D}" type="pres">
      <dgm:prSet presAssocID="{450A396A-7421-4806-98EE-CDDB1AC4E7FD}" presName="linear" presStyleCnt="0">
        <dgm:presLayoutVars>
          <dgm:animLvl val="lvl"/>
          <dgm:resizeHandles val="exact"/>
        </dgm:presLayoutVars>
      </dgm:prSet>
      <dgm:spPr/>
      <dgm:t>
        <a:bodyPr/>
        <a:lstStyle/>
        <a:p>
          <a:endParaRPr lang="en-IN"/>
        </a:p>
      </dgm:t>
    </dgm:pt>
    <dgm:pt modelId="{7EAE1740-FC86-4091-9910-58236AA7CE56}" type="pres">
      <dgm:prSet presAssocID="{8FC74166-EA36-4F56-A9D0-F7C1676A2059}" presName="parentText" presStyleLbl="node1" presStyleIdx="0" presStyleCnt="3">
        <dgm:presLayoutVars>
          <dgm:chMax val="0"/>
          <dgm:bulletEnabled val="1"/>
        </dgm:presLayoutVars>
      </dgm:prSet>
      <dgm:spPr/>
      <dgm:t>
        <a:bodyPr/>
        <a:lstStyle/>
        <a:p>
          <a:endParaRPr lang="en-IN"/>
        </a:p>
      </dgm:t>
    </dgm:pt>
    <dgm:pt modelId="{5376F44E-ABB8-4ED7-B92B-B09298730D9A}" type="pres">
      <dgm:prSet presAssocID="{58DFA4A6-3841-4858-B054-3176FEB44EF8}" presName="spacer" presStyleCnt="0"/>
      <dgm:spPr/>
    </dgm:pt>
    <dgm:pt modelId="{7A3CFCAF-E0EA-4774-BC9A-A25861BC69F5}" type="pres">
      <dgm:prSet presAssocID="{4B9EEF71-D8E5-4D0E-AA16-6C5AFF4E1C91}" presName="parentText" presStyleLbl="node1" presStyleIdx="1" presStyleCnt="3">
        <dgm:presLayoutVars>
          <dgm:chMax val="0"/>
          <dgm:bulletEnabled val="1"/>
        </dgm:presLayoutVars>
      </dgm:prSet>
      <dgm:spPr/>
      <dgm:t>
        <a:bodyPr/>
        <a:lstStyle/>
        <a:p>
          <a:endParaRPr lang="en-IN"/>
        </a:p>
      </dgm:t>
    </dgm:pt>
    <dgm:pt modelId="{FDB5FCE3-CE26-4CE4-AA03-0A617B65B6D1}" type="pres">
      <dgm:prSet presAssocID="{D3DDEC79-6DE8-4185-BBEB-C717D492DF42}" presName="spacer" presStyleCnt="0"/>
      <dgm:spPr/>
    </dgm:pt>
    <dgm:pt modelId="{875FB5FA-0B1F-401A-A38F-7DEB10389D2D}" type="pres">
      <dgm:prSet presAssocID="{D4A943DF-579B-43BE-A3CD-C0400BD232EA}" presName="parentText" presStyleLbl="node1" presStyleIdx="2" presStyleCnt="3">
        <dgm:presLayoutVars>
          <dgm:chMax val="0"/>
          <dgm:bulletEnabled val="1"/>
        </dgm:presLayoutVars>
      </dgm:prSet>
      <dgm:spPr/>
      <dgm:t>
        <a:bodyPr/>
        <a:lstStyle/>
        <a:p>
          <a:endParaRPr lang="en-IN"/>
        </a:p>
      </dgm:t>
    </dgm:pt>
  </dgm:ptLst>
  <dgm:cxnLst>
    <dgm:cxn modelId="{0844D8F9-0F88-41DF-A1AF-ABAB920E1697}" srcId="{450A396A-7421-4806-98EE-CDDB1AC4E7FD}" destId="{4B9EEF71-D8E5-4D0E-AA16-6C5AFF4E1C91}" srcOrd="1" destOrd="0" parTransId="{97618CB5-7395-4849-ADB3-02B742ECEC1C}" sibTransId="{D3DDEC79-6DE8-4185-BBEB-C717D492DF42}"/>
    <dgm:cxn modelId="{8446113B-CA37-462F-8F5F-C5E45FE6D883}" srcId="{450A396A-7421-4806-98EE-CDDB1AC4E7FD}" destId="{8FC74166-EA36-4F56-A9D0-F7C1676A2059}" srcOrd="0" destOrd="0" parTransId="{FDFCF573-4D8C-48C6-AF8F-C6CF0BBD7784}" sibTransId="{58DFA4A6-3841-4858-B054-3176FEB44EF8}"/>
    <dgm:cxn modelId="{32448E93-8BB8-4205-9CFE-DCFD3253A5B0}" type="presOf" srcId="{8FC74166-EA36-4F56-A9D0-F7C1676A2059}" destId="{7EAE1740-FC86-4091-9910-58236AA7CE56}" srcOrd="0" destOrd="0" presId="urn:microsoft.com/office/officeart/2005/8/layout/vList2"/>
    <dgm:cxn modelId="{A5595D0E-A7BE-426B-B8CA-BA0D63DD80FF}" type="presOf" srcId="{D4A943DF-579B-43BE-A3CD-C0400BD232EA}" destId="{875FB5FA-0B1F-401A-A38F-7DEB10389D2D}" srcOrd="0" destOrd="0" presId="urn:microsoft.com/office/officeart/2005/8/layout/vList2"/>
    <dgm:cxn modelId="{450D56EA-D5AB-434B-AA5A-2FEFE6B3ED51}" type="presOf" srcId="{4B9EEF71-D8E5-4D0E-AA16-6C5AFF4E1C91}" destId="{7A3CFCAF-E0EA-4774-BC9A-A25861BC69F5}" srcOrd="0" destOrd="0" presId="urn:microsoft.com/office/officeart/2005/8/layout/vList2"/>
    <dgm:cxn modelId="{C9CCCF58-108D-4BD6-B347-7BC9C7497197}" type="presOf" srcId="{450A396A-7421-4806-98EE-CDDB1AC4E7FD}" destId="{65696AF1-4D02-43B6-8469-98226B8AB15D}" srcOrd="0" destOrd="0" presId="urn:microsoft.com/office/officeart/2005/8/layout/vList2"/>
    <dgm:cxn modelId="{0CDBE17E-4F2D-461C-9C7B-0E09686BB423}" srcId="{450A396A-7421-4806-98EE-CDDB1AC4E7FD}" destId="{D4A943DF-579B-43BE-A3CD-C0400BD232EA}" srcOrd="2" destOrd="0" parTransId="{F015361B-ED41-4040-8A46-AD4ED52F3B0F}" sibTransId="{F4E6BC22-AA1B-4867-9AE7-DD65F3D5A8DC}"/>
    <dgm:cxn modelId="{3A736A74-21D8-478F-8D9D-1F4BFC8C2322}" type="presParOf" srcId="{65696AF1-4D02-43B6-8469-98226B8AB15D}" destId="{7EAE1740-FC86-4091-9910-58236AA7CE56}" srcOrd="0" destOrd="0" presId="urn:microsoft.com/office/officeart/2005/8/layout/vList2"/>
    <dgm:cxn modelId="{F1CF1C2E-7CAC-4AD1-BE95-C5248414E14D}" type="presParOf" srcId="{65696AF1-4D02-43B6-8469-98226B8AB15D}" destId="{5376F44E-ABB8-4ED7-B92B-B09298730D9A}" srcOrd="1" destOrd="0" presId="urn:microsoft.com/office/officeart/2005/8/layout/vList2"/>
    <dgm:cxn modelId="{353586C4-B43E-4381-B821-076F0F785F1D}" type="presParOf" srcId="{65696AF1-4D02-43B6-8469-98226B8AB15D}" destId="{7A3CFCAF-E0EA-4774-BC9A-A25861BC69F5}" srcOrd="2" destOrd="0" presId="urn:microsoft.com/office/officeart/2005/8/layout/vList2"/>
    <dgm:cxn modelId="{B080B8BF-6C91-47E5-AF87-5B9A9861BEE0}" type="presParOf" srcId="{65696AF1-4D02-43B6-8469-98226B8AB15D}" destId="{FDB5FCE3-CE26-4CE4-AA03-0A617B65B6D1}" srcOrd="3" destOrd="0" presId="urn:microsoft.com/office/officeart/2005/8/layout/vList2"/>
    <dgm:cxn modelId="{A7C53D6C-1BE0-4D54-A0C3-D30FFC8EB786}" type="presParOf" srcId="{65696AF1-4D02-43B6-8469-98226B8AB15D}" destId="{875FB5FA-0B1F-401A-A38F-7DEB10389D2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EC55EC-443D-4CA5-9732-A83851F56EE9}" type="doc">
      <dgm:prSet loTypeId="urn:microsoft.com/office/officeart/2005/8/layout/cycle2" loCatId="cycle" qsTypeId="urn:microsoft.com/office/officeart/2005/8/quickstyle/simple1" qsCatId="simple" csTypeId="urn:microsoft.com/office/officeart/2005/8/colors/colorful5" csCatId="colorful"/>
      <dgm:spPr/>
      <dgm:t>
        <a:bodyPr/>
        <a:lstStyle/>
        <a:p>
          <a:endParaRPr lang="en-US"/>
        </a:p>
      </dgm:t>
    </dgm:pt>
    <dgm:pt modelId="{44115DDD-E81F-407C-9125-543E39FA15EA}">
      <dgm:prSet/>
      <dgm:spPr/>
      <dgm:t>
        <a:bodyPr/>
        <a:lstStyle/>
        <a:p>
          <a:r>
            <a:rPr lang="en-IN"/>
            <a:t>So, in a nutshell, an inventory management system is a system designed to help businesses automate their inventory management.</a:t>
          </a:r>
          <a:endParaRPr lang="en-US"/>
        </a:p>
      </dgm:t>
    </dgm:pt>
    <dgm:pt modelId="{E05CCE8B-C1E0-4EB3-8089-78674080807C}" type="parTrans" cxnId="{45825F07-5F07-4B63-9D51-9D8052D8D72E}">
      <dgm:prSet/>
      <dgm:spPr/>
      <dgm:t>
        <a:bodyPr/>
        <a:lstStyle/>
        <a:p>
          <a:endParaRPr lang="en-US"/>
        </a:p>
      </dgm:t>
    </dgm:pt>
    <dgm:pt modelId="{287C8801-8D86-4E47-B890-5DFE1094CB0E}" type="sibTrans" cxnId="{45825F07-5F07-4B63-9D51-9D8052D8D72E}">
      <dgm:prSet/>
      <dgm:spPr/>
      <dgm:t>
        <a:bodyPr/>
        <a:lstStyle/>
        <a:p>
          <a:endParaRPr lang="en-US"/>
        </a:p>
      </dgm:t>
    </dgm:pt>
    <dgm:pt modelId="{B477E99F-3711-436B-ABEA-A1B288778D6F}">
      <dgm:prSet/>
      <dgm:spPr/>
      <dgm:t>
        <a:bodyPr/>
        <a:lstStyle/>
        <a:p>
          <a:r>
            <a:rPr lang="en-IN"/>
            <a:t>Cloud-based inventory management software is usually the most preferred option for SMEs, because of its more affordable price, easier implementation, and better flexibility.</a:t>
          </a:r>
          <a:endParaRPr lang="en-US"/>
        </a:p>
      </dgm:t>
    </dgm:pt>
    <dgm:pt modelId="{F64312E5-ACB8-457A-88DA-1FF950E25361}" type="parTrans" cxnId="{C5FBC0A0-FCEE-4A99-9268-D3785BD125F2}">
      <dgm:prSet/>
      <dgm:spPr/>
      <dgm:t>
        <a:bodyPr/>
        <a:lstStyle/>
        <a:p>
          <a:endParaRPr lang="en-US"/>
        </a:p>
      </dgm:t>
    </dgm:pt>
    <dgm:pt modelId="{C0183EA4-7E18-4594-8435-02890EF5AD82}" type="sibTrans" cxnId="{C5FBC0A0-FCEE-4A99-9268-D3785BD125F2}">
      <dgm:prSet/>
      <dgm:spPr/>
      <dgm:t>
        <a:bodyPr/>
        <a:lstStyle/>
        <a:p>
          <a:endParaRPr lang="en-US"/>
        </a:p>
      </dgm:t>
    </dgm:pt>
    <dgm:pt modelId="{6DE5641B-D62C-4947-92B5-E8BC896C8834}" type="pres">
      <dgm:prSet presAssocID="{89EC55EC-443D-4CA5-9732-A83851F56EE9}" presName="cycle" presStyleCnt="0">
        <dgm:presLayoutVars>
          <dgm:dir/>
          <dgm:resizeHandles val="exact"/>
        </dgm:presLayoutVars>
      </dgm:prSet>
      <dgm:spPr/>
      <dgm:t>
        <a:bodyPr/>
        <a:lstStyle/>
        <a:p>
          <a:endParaRPr lang="en-IN"/>
        </a:p>
      </dgm:t>
    </dgm:pt>
    <dgm:pt modelId="{E964C412-3C55-4973-9243-0B1F1D496ECD}" type="pres">
      <dgm:prSet presAssocID="{44115DDD-E81F-407C-9125-543E39FA15EA}" presName="node" presStyleLbl="node1" presStyleIdx="0" presStyleCnt="2">
        <dgm:presLayoutVars>
          <dgm:bulletEnabled val="1"/>
        </dgm:presLayoutVars>
      </dgm:prSet>
      <dgm:spPr/>
      <dgm:t>
        <a:bodyPr/>
        <a:lstStyle/>
        <a:p>
          <a:endParaRPr lang="en-IN"/>
        </a:p>
      </dgm:t>
    </dgm:pt>
    <dgm:pt modelId="{FBEF0387-71FE-4D11-98A8-48BFA93CFCF4}" type="pres">
      <dgm:prSet presAssocID="{287C8801-8D86-4E47-B890-5DFE1094CB0E}" presName="sibTrans" presStyleLbl="sibTrans2D1" presStyleIdx="0" presStyleCnt="2"/>
      <dgm:spPr/>
      <dgm:t>
        <a:bodyPr/>
        <a:lstStyle/>
        <a:p>
          <a:endParaRPr lang="en-IN"/>
        </a:p>
      </dgm:t>
    </dgm:pt>
    <dgm:pt modelId="{F123B343-1CC9-4FAB-9260-2844DF224B02}" type="pres">
      <dgm:prSet presAssocID="{287C8801-8D86-4E47-B890-5DFE1094CB0E}" presName="connectorText" presStyleLbl="sibTrans2D1" presStyleIdx="0" presStyleCnt="2"/>
      <dgm:spPr/>
      <dgm:t>
        <a:bodyPr/>
        <a:lstStyle/>
        <a:p>
          <a:endParaRPr lang="en-IN"/>
        </a:p>
      </dgm:t>
    </dgm:pt>
    <dgm:pt modelId="{9ABBE931-7EF9-4993-B455-40DF8F7B851B}" type="pres">
      <dgm:prSet presAssocID="{B477E99F-3711-436B-ABEA-A1B288778D6F}" presName="node" presStyleLbl="node1" presStyleIdx="1" presStyleCnt="2">
        <dgm:presLayoutVars>
          <dgm:bulletEnabled val="1"/>
        </dgm:presLayoutVars>
      </dgm:prSet>
      <dgm:spPr/>
      <dgm:t>
        <a:bodyPr/>
        <a:lstStyle/>
        <a:p>
          <a:endParaRPr lang="en-IN"/>
        </a:p>
      </dgm:t>
    </dgm:pt>
    <dgm:pt modelId="{51836756-CE25-4B2D-99E8-F0332C84F1B5}" type="pres">
      <dgm:prSet presAssocID="{C0183EA4-7E18-4594-8435-02890EF5AD82}" presName="sibTrans" presStyleLbl="sibTrans2D1" presStyleIdx="1" presStyleCnt="2"/>
      <dgm:spPr/>
      <dgm:t>
        <a:bodyPr/>
        <a:lstStyle/>
        <a:p>
          <a:endParaRPr lang="en-IN"/>
        </a:p>
      </dgm:t>
    </dgm:pt>
    <dgm:pt modelId="{838C90FC-033D-4DB1-BA6B-9DB3BD3E7EF7}" type="pres">
      <dgm:prSet presAssocID="{C0183EA4-7E18-4594-8435-02890EF5AD82}" presName="connectorText" presStyleLbl="sibTrans2D1" presStyleIdx="1" presStyleCnt="2"/>
      <dgm:spPr/>
      <dgm:t>
        <a:bodyPr/>
        <a:lstStyle/>
        <a:p>
          <a:endParaRPr lang="en-IN"/>
        </a:p>
      </dgm:t>
    </dgm:pt>
  </dgm:ptLst>
  <dgm:cxnLst>
    <dgm:cxn modelId="{F6F14D2D-0DAD-4E1A-8EBD-D5EBA4935B97}" type="presOf" srcId="{C0183EA4-7E18-4594-8435-02890EF5AD82}" destId="{51836756-CE25-4B2D-99E8-F0332C84F1B5}" srcOrd="0" destOrd="0" presId="urn:microsoft.com/office/officeart/2005/8/layout/cycle2"/>
    <dgm:cxn modelId="{42E5DF19-5A50-4DBA-9169-FCC72B1DE08A}" type="presOf" srcId="{89EC55EC-443D-4CA5-9732-A83851F56EE9}" destId="{6DE5641B-D62C-4947-92B5-E8BC896C8834}" srcOrd="0" destOrd="0" presId="urn:microsoft.com/office/officeart/2005/8/layout/cycle2"/>
    <dgm:cxn modelId="{EFA60B94-3066-4FA1-9D5E-5E4C6F969630}" type="presOf" srcId="{44115DDD-E81F-407C-9125-543E39FA15EA}" destId="{E964C412-3C55-4973-9243-0B1F1D496ECD}" srcOrd="0" destOrd="0" presId="urn:microsoft.com/office/officeart/2005/8/layout/cycle2"/>
    <dgm:cxn modelId="{C5FBC0A0-FCEE-4A99-9268-D3785BD125F2}" srcId="{89EC55EC-443D-4CA5-9732-A83851F56EE9}" destId="{B477E99F-3711-436B-ABEA-A1B288778D6F}" srcOrd="1" destOrd="0" parTransId="{F64312E5-ACB8-457A-88DA-1FF950E25361}" sibTransId="{C0183EA4-7E18-4594-8435-02890EF5AD82}"/>
    <dgm:cxn modelId="{58541E94-CF17-45BC-97C6-5CB10290EE5A}" type="presOf" srcId="{287C8801-8D86-4E47-B890-5DFE1094CB0E}" destId="{F123B343-1CC9-4FAB-9260-2844DF224B02}" srcOrd="1" destOrd="0" presId="urn:microsoft.com/office/officeart/2005/8/layout/cycle2"/>
    <dgm:cxn modelId="{5A639A2F-97A2-42B3-9AF5-5C094C3848E4}" type="presOf" srcId="{C0183EA4-7E18-4594-8435-02890EF5AD82}" destId="{838C90FC-033D-4DB1-BA6B-9DB3BD3E7EF7}" srcOrd="1" destOrd="0" presId="urn:microsoft.com/office/officeart/2005/8/layout/cycle2"/>
    <dgm:cxn modelId="{45825F07-5F07-4B63-9D51-9D8052D8D72E}" srcId="{89EC55EC-443D-4CA5-9732-A83851F56EE9}" destId="{44115DDD-E81F-407C-9125-543E39FA15EA}" srcOrd="0" destOrd="0" parTransId="{E05CCE8B-C1E0-4EB3-8089-78674080807C}" sibTransId="{287C8801-8D86-4E47-B890-5DFE1094CB0E}"/>
    <dgm:cxn modelId="{2DE818CD-A4F6-4252-B034-00E27C0090BB}" type="presOf" srcId="{287C8801-8D86-4E47-B890-5DFE1094CB0E}" destId="{FBEF0387-71FE-4D11-98A8-48BFA93CFCF4}" srcOrd="0" destOrd="0" presId="urn:microsoft.com/office/officeart/2005/8/layout/cycle2"/>
    <dgm:cxn modelId="{CE53678E-3E44-42DA-B177-6F5ACAD8A0C8}" type="presOf" srcId="{B477E99F-3711-436B-ABEA-A1B288778D6F}" destId="{9ABBE931-7EF9-4993-B455-40DF8F7B851B}" srcOrd="0" destOrd="0" presId="urn:microsoft.com/office/officeart/2005/8/layout/cycle2"/>
    <dgm:cxn modelId="{DB23BCC6-7B64-4DAC-90CF-B1E318D21B55}" type="presParOf" srcId="{6DE5641B-D62C-4947-92B5-E8BC896C8834}" destId="{E964C412-3C55-4973-9243-0B1F1D496ECD}" srcOrd="0" destOrd="0" presId="urn:microsoft.com/office/officeart/2005/8/layout/cycle2"/>
    <dgm:cxn modelId="{619F078F-7322-48A0-883D-2F80CF1EC19F}" type="presParOf" srcId="{6DE5641B-D62C-4947-92B5-E8BC896C8834}" destId="{FBEF0387-71FE-4D11-98A8-48BFA93CFCF4}" srcOrd="1" destOrd="0" presId="urn:microsoft.com/office/officeart/2005/8/layout/cycle2"/>
    <dgm:cxn modelId="{1121DC7A-B84F-4D33-AD97-90FEDA97C475}" type="presParOf" srcId="{FBEF0387-71FE-4D11-98A8-48BFA93CFCF4}" destId="{F123B343-1CC9-4FAB-9260-2844DF224B02}" srcOrd="0" destOrd="0" presId="urn:microsoft.com/office/officeart/2005/8/layout/cycle2"/>
    <dgm:cxn modelId="{5B3744BE-8197-49AE-9F5E-C725499F3823}" type="presParOf" srcId="{6DE5641B-D62C-4947-92B5-E8BC896C8834}" destId="{9ABBE931-7EF9-4993-B455-40DF8F7B851B}" srcOrd="2" destOrd="0" presId="urn:microsoft.com/office/officeart/2005/8/layout/cycle2"/>
    <dgm:cxn modelId="{45A62446-20F0-4112-B113-F7FD8FA407B7}" type="presParOf" srcId="{6DE5641B-D62C-4947-92B5-E8BC896C8834}" destId="{51836756-CE25-4B2D-99E8-F0332C84F1B5}" srcOrd="3" destOrd="0" presId="urn:microsoft.com/office/officeart/2005/8/layout/cycle2"/>
    <dgm:cxn modelId="{3CA62092-D7CF-4134-9A74-F633D0F9F6D4}" type="presParOf" srcId="{51836756-CE25-4B2D-99E8-F0332C84F1B5}" destId="{838C90FC-033D-4DB1-BA6B-9DB3BD3E7EF7}"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C788D-9216-40AB-A5A8-70DE50477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DFBAE8C-1CE4-4FBA-A6A8-F66F353E9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9C62A15-79B2-4719-B93C-0AD5C276C152}"/>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7561F5FE-D41C-414C-A7B2-25287F52A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B713AF5-F186-4ED7-BA81-073150980A30}"/>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410195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9BAD3-8085-4DE1-927C-4D98260F09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7328F3-B42B-4895-83D8-F1045AF2A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ED73CA-A115-44FF-8DD7-27D79FEAB425}"/>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835C3D8C-C602-4420-AE09-9E6408226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D4C00A-D640-46BD-89F8-EC8C097229B3}"/>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260424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55B46F2-36B0-4467-B70F-7EA298003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3BB2A7B-E087-410B-B813-35AE7D77C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FC4BED-4490-4C1B-AFDD-680C19D15167}"/>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66F713F1-5927-457F-AB90-FDE218516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2EB3EB-20F3-46D8-8D8D-2D106CEC32A7}"/>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27263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12317-19D7-4FC6-BB59-073BB143A5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1570216-D117-4093-9E43-8742C1413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911AC6-253F-4606-842F-CA804A9D2564}"/>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AC57E8A8-6A44-48B5-98D7-0A1FB5301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2BDE9CE-C9F0-4FBA-9D37-E81A0D2EB06E}"/>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157163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A2306-3D19-4FE9-8500-4593FB82A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601C516-5690-4C33-9C3D-192AB12A7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B936A96-DCD5-401D-9E45-F0716964CC90}"/>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CA4A463D-B93D-49B5-A0BB-B136ED1B4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D68890-F4DF-487F-988F-DD6EDF4E4C7C}"/>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172598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9099B-0C06-495C-A866-23B5802B3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A486F65-58D6-421D-962F-08796FEA3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1D576D9-8295-4406-8369-BC915C662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6AAD749-FAB1-4E96-BD09-41752EBC5D2C}"/>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6" name="Footer Placeholder 5">
            <a:extLst>
              <a:ext uri="{FF2B5EF4-FFF2-40B4-BE49-F238E27FC236}">
                <a16:creationId xmlns:a16="http://schemas.microsoft.com/office/drawing/2014/main" xmlns="" id="{5DE59BA0-2245-4092-AC79-8A1326360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8649F18-33EA-4CE4-AED1-3E9327422055}"/>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25912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8A210-4D54-4324-BE1B-90760EA157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76671DC-4E94-43BB-B220-BBAFC58CE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F066025-B22C-4C39-8488-61F01AB17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7088A32-BEA2-45F8-AF46-09ECD55EE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3A6ACFA-3BCF-4A65-8C42-94D39D13AF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5A01CE4-4106-44FD-B2AB-11D046B9C994}"/>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8" name="Footer Placeholder 7">
            <a:extLst>
              <a:ext uri="{FF2B5EF4-FFF2-40B4-BE49-F238E27FC236}">
                <a16:creationId xmlns:a16="http://schemas.microsoft.com/office/drawing/2014/main" xmlns="" id="{DBCFF361-9352-4F6D-9ABD-F596EA205B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BCF3B8A-559C-4B80-BD6D-D6D6EDB47406}"/>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46893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9EC06-D29F-4CA5-9287-CF40EC1C88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2C68C17-8CB2-45D0-8F5A-8C4F5C52434F}"/>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4" name="Footer Placeholder 3">
            <a:extLst>
              <a:ext uri="{FF2B5EF4-FFF2-40B4-BE49-F238E27FC236}">
                <a16:creationId xmlns:a16="http://schemas.microsoft.com/office/drawing/2014/main" xmlns="" id="{04D1E40A-809E-4981-90DE-08310A20C0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4F650AE-93E5-4F2C-853B-D6EDEFF02B05}"/>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101001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0483F1A-2D73-4E54-9232-26F7670E3B4B}"/>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3" name="Footer Placeholder 2">
            <a:extLst>
              <a:ext uri="{FF2B5EF4-FFF2-40B4-BE49-F238E27FC236}">
                <a16:creationId xmlns:a16="http://schemas.microsoft.com/office/drawing/2014/main" xmlns="" id="{210B7927-D5EA-4375-9B93-4AB79AA6C5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A396397-370E-4243-ADA1-49FC642C5083}"/>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180571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99E03-4609-4D90-85EE-4AC603F88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FA382D-B060-4E0A-A3D6-8A7A2D7A0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368D95A-25C3-484E-9DD6-5E5A8A507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62E120F-3A87-4C47-A9FC-ED2B08E12B1B}"/>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6" name="Footer Placeholder 5">
            <a:extLst>
              <a:ext uri="{FF2B5EF4-FFF2-40B4-BE49-F238E27FC236}">
                <a16:creationId xmlns:a16="http://schemas.microsoft.com/office/drawing/2014/main" xmlns="" id="{16E5DEFB-29A1-4D24-82FD-F71100F903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F77791-E38E-43B3-9EDB-8E782CC185A7}"/>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59417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F8BBD-789D-4ACB-92A0-126A2FEF4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6764DC5-28DE-4FC5-B95F-C26CB11C3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7A9295C-6643-459B-8C59-187812F8D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0FA4F4-9179-41EB-9B1A-2A361D4C838F}"/>
              </a:ext>
            </a:extLst>
          </p:cNvPr>
          <p:cNvSpPr>
            <a:spLocks noGrp="1"/>
          </p:cNvSpPr>
          <p:nvPr>
            <p:ph type="dt" sz="half" idx="10"/>
          </p:nvPr>
        </p:nvSpPr>
        <p:spPr/>
        <p:txBody>
          <a:bodyPr/>
          <a:lstStyle/>
          <a:p>
            <a:fld id="{936DFCBD-067D-409C-B14C-382C58DC0F9C}" type="datetimeFigureOut">
              <a:rPr lang="en-IN" smtClean="0"/>
              <a:pPr/>
              <a:t>14-07-2020</a:t>
            </a:fld>
            <a:endParaRPr lang="en-IN"/>
          </a:p>
        </p:txBody>
      </p:sp>
      <p:sp>
        <p:nvSpPr>
          <p:cNvPr id="6" name="Footer Placeholder 5">
            <a:extLst>
              <a:ext uri="{FF2B5EF4-FFF2-40B4-BE49-F238E27FC236}">
                <a16:creationId xmlns:a16="http://schemas.microsoft.com/office/drawing/2014/main" xmlns="" id="{02D82C3E-F691-4B35-8816-39FE43DEE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C61D4A-C8D0-489E-824D-B3B9BD2034AA}"/>
              </a:ext>
            </a:extLst>
          </p:cNvPr>
          <p:cNvSpPr>
            <a:spLocks noGrp="1"/>
          </p:cNvSpPr>
          <p:nvPr>
            <p:ph type="sldNum" sz="quarter" idx="12"/>
          </p:nvPr>
        </p:nvSpPr>
        <p:spPr/>
        <p:txBody>
          <a:body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89490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5F615D-0346-4C0B-8547-5F02C2F6E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08A2E07-83DF-427A-8AB7-CC0CF4D8B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DB0F15-D106-475B-9E15-67A991D4E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DFCBD-067D-409C-B14C-382C58DC0F9C}" type="datetimeFigureOut">
              <a:rPr lang="en-IN" smtClean="0"/>
              <a:pPr/>
              <a:t>14-07-2020</a:t>
            </a:fld>
            <a:endParaRPr lang="en-IN"/>
          </a:p>
        </p:txBody>
      </p:sp>
      <p:sp>
        <p:nvSpPr>
          <p:cNvPr id="5" name="Footer Placeholder 4">
            <a:extLst>
              <a:ext uri="{FF2B5EF4-FFF2-40B4-BE49-F238E27FC236}">
                <a16:creationId xmlns:a16="http://schemas.microsoft.com/office/drawing/2014/main" xmlns="" id="{A4D49CB5-32F4-4697-8DC6-056DB1963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AA365ED-B756-415A-9C5D-B044996FF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446C3-078D-4053-AF16-E86D93CA6319}" type="slidenum">
              <a:rPr lang="en-IN" smtClean="0"/>
              <a:pPr/>
              <a:t>‹#›</a:t>
            </a:fld>
            <a:endParaRPr lang="en-IN"/>
          </a:p>
        </p:txBody>
      </p:sp>
    </p:spTree>
    <p:extLst>
      <p:ext uri="{BB962C8B-B14F-4D97-AF65-F5344CB8AC3E}">
        <p14:creationId xmlns:p14="http://schemas.microsoft.com/office/powerpoint/2010/main" xmlns="" val="784134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D3A9E89-033E-4C4A-8C41-416DABFFD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86293361-111E-427D-8E5B-256944AC8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C447F7A-A335-4E4D-90B3-F5E85F51F435}"/>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en-US" sz="4800" kern="1200">
                <a:solidFill>
                  <a:schemeClr val="tx1"/>
                </a:solidFill>
                <a:latin typeface="+mj-lt"/>
                <a:ea typeface="+mj-ea"/>
                <a:cs typeface="+mj-cs"/>
              </a:rPr>
              <a:t>Restaurant Inventory Management</a:t>
            </a:r>
          </a:p>
        </p:txBody>
      </p:sp>
      <p:grpSp>
        <p:nvGrpSpPr>
          <p:cNvPr id="25" name="Group 24">
            <a:extLst>
              <a:ext uri="{FF2B5EF4-FFF2-40B4-BE49-F238E27FC236}">
                <a16:creationId xmlns:a16="http://schemas.microsoft.com/office/drawing/2014/main" xmlns="" id="{8A2A5462-DF3E-4889-B751-1209421CB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63256" y="73152"/>
            <a:ext cx="1178966" cy="232963"/>
            <a:chOff x="7763256" y="73152"/>
            <a:chExt cx="1178966" cy="232963"/>
          </a:xfrm>
        </p:grpSpPr>
        <p:sp>
          <p:nvSpPr>
            <p:cNvPr id="26" name="Rectangle 64">
              <a:extLst>
                <a:ext uri="{FF2B5EF4-FFF2-40B4-BE49-F238E27FC236}">
                  <a16:creationId xmlns:a16="http://schemas.microsoft.com/office/drawing/2014/main" xmlns="" id="{DAC4D9FA-F59F-4781-BD0C-7EBF9B945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xmlns="" id="{73F22C33-C174-4DC3-80B7-18AFD77AB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xmlns="" id="{62273E48-1157-468C-AFE8-C80C4A98D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xmlns="" id="{60E8A45C-FBF7-4F15-9CC9-216E9825F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xmlns="" id="{7C2E764B-CD49-4CFA-B919-E8DE2BA773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xmlns="" id="{26990D29-51F8-48D8-968A-BC517AC930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xmlns="" id="{2CBD6C2D-DFDD-4B60-9427-4B36042070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xmlns="" id="{C78CAE23-83B3-43DB-8DC5-DB2E6AB150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xmlns="" id="{96A7A64C-7788-4330-8B81-7E4B2092E2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xmlns="" id="{0B63B245-5B24-4833-9467-DAA8D9C356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xmlns="" id="{213C39CC-88C4-4B62-BDCA-E35AEAEFA6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xmlns="" id="{59149C00-4F4F-4714-96C7-EF00BCFA3B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xmlns="" id="{7FDAD96F-198B-4020-8523-0CA287E31B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xmlns="" id="{346EA41F-E26E-4239-A063-E636B5A0B9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xmlns="" id="{03741717-EDF4-460C-A335-E4A7CC5129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xmlns="" id="{EA6EA097-9AAE-4827-A6DE-E90FBE3C2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xmlns="" id="{655A8023-ADA7-4400-AAB6-65D8A10213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xmlns="" id="{51F15949-67C4-4057-A0FA-22FAF6BA6F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xmlns="" id="{1108A567-EC91-49D6-BE2A-41944CEB56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xmlns="" id="{038FB33C-F255-4858-B484-169762B429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Fork and knife">
            <a:extLst>
              <a:ext uri="{FF2B5EF4-FFF2-40B4-BE49-F238E27FC236}">
                <a16:creationId xmlns:a16="http://schemas.microsoft.com/office/drawing/2014/main" xmlns="" id="{55C18359-28C1-4D58-BD7B-920CD69925C8}"/>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1030050" y="576072"/>
            <a:ext cx="5522976" cy="5522976"/>
          </a:xfrm>
          <a:prstGeom prst="rect">
            <a:avLst/>
          </a:prstGeom>
        </p:spPr>
      </p:pic>
      <p:sp>
        <p:nvSpPr>
          <p:cNvPr id="47" name="Rectangle 46">
            <a:extLst>
              <a:ext uri="{FF2B5EF4-FFF2-40B4-BE49-F238E27FC236}">
                <a16:creationId xmlns:a16="http://schemas.microsoft.com/office/drawing/2014/main" xmlns="" id="{78907291-9D6D-4740-81DB-441477BCA2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585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B8A7BF6-9960-44AA-813C-761883CCA869}"/>
              </a:ext>
            </a:extLst>
          </p:cNvPr>
          <p:cNvSpPr>
            <a:spLocks noGrp="1"/>
          </p:cNvSpPr>
          <p:nvPr>
            <p:ph type="title"/>
          </p:nvPr>
        </p:nvSpPr>
        <p:spPr>
          <a:xfrm>
            <a:off x="838200" y="557188"/>
            <a:ext cx="10515600" cy="1133499"/>
          </a:xfrm>
        </p:spPr>
        <p:txBody>
          <a:bodyPr>
            <a:normAutofit/>
          </a:bodyPr>
          <a:lstStyle/>
          <a:p>
            <a:pPr algn="ctr"/>
            <a:r>
              <a:rPr lang="en-IN" sz="3600"/>
              <a:t>Conclusion</a:t>
            </a:r>
            <a:br>
              <a:rPr lang="en-IN" sz="3600"/>
            </a:br>
            <a:endParaRPr lang="en-IN" sz="3600"/>
          </a:p>
        </p:txBody>
      </p:sp>
      <p:graphicFrame>
        <p:nvGraphicFramePr>
          <p:cNvPr id="5" name="Content Placeholder 2">
            <a:extLst>
              <a:ext uri="{FF2B5EF4-FFF2-40B4-BE49-F238E27FC236}">
                <a16:creationId xmlns:a16="http://schemas.microsoft.com/office/drawing/2014/main" xmlns="" id="{A3B9F3F2-2829-4AE3-B25E-B4BB5C328D32}"/>
              </a:ext>
            </a:extLst>
          </p:cNvPr>
          <p:cNvGraphicFramePr>
            <a:graphicFrameLocks noGrp="1"/>
          </p:cNvGraphicFramePr>
          <p:nvPr>
            <p:ph idx="1"/>
            <p:extLst>
              <p:ext uri="{D42A27DB-BD31-4B8C-83A1-F6EECF244321}">
                <p14:modId xmlns:p14="http://schemas.microsoft.com/office/powerpoint/2010/main" xmlns="" val="82494079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228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5763FB-574C-4E8C-B89B-E82758A9728C}"/>
              </a:ext>
            </a:extLst>
          </p:cNvPr>
          <p:cNvSpPr>
            <a:spLocks noGrp="1"/>
          </p:cNvSpPr>
          <p:nvPr>
            <p:ph type="title"/>
          </p:nvPr>
        </p:nvSpPr>
        <p:spPr>
          <a:xfrm>
            <a:off x="594360" y="637125"/>
            <a:ext cx="3802276" cy="5256371"/>
          </a:xfrm>
        </p:spPr>
        <p:txBody>
          <a:bodyPr>
            <a:normAutofit/>
          </a:bodyPr>
          <a:lstStyle/>
          <a:p>
            <a:r>
              <a:rPr lang="en-US" sz="4800" dirty="0"/>
              <a:t>Description</a:t>
            </a:r>
            <a:endParaRPr lang="en-IN" sz="4800" dirty="0"/>
          </a:p>
        </p:txBody>
      </p:sp>
      <p:graphicFrame>
        <p:nvGraphicFramePr>
          <p:cNvPr id="5" name="Content Placeholder 2">
            <a:extLst>
              <a:ext uri="{FF2B5EF4-FFF2-40B4-BE49-F238E27FC236}">
                <a16:creationId xmlns:a16="http://schemas.microsoft.com/office/drawing/2014/main" xmlns="" id="{24DEF6AA-AC96-49D2-BA27-AFC4E5BB8432}"/>
              </a:ext>
            </a:extLst>
          </p:cNvPr>
          <p:cNvGraphicFramePr>
            <a:graphicFrameLocks noGrp="1"/>
          </p:cNvGraphicFramePr>
          <p:nvPr>
            <p:ph idx="1"/>
            <p:extLst>
              <p:ext uri="{D42A27DB-BD31-4B8C-83A1-F6EECF244321}">
                <p14:modId xmlns:p14="http://schemas.microsoft.com/office/powerpoint/2010/main" xmlns="" val="3159809160"/>
              </p:ext>
            </p:extLst>
          </p:nvPr>
        </p:nvGraphicFramePr>
        <p:xfrm>
          <a:off x="4673655" y="497840"/>
          <a:ext cx="7082021" cy="5743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3955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4A76741-4348-4EBD-B759-806B87070A90}"/>
              </a:ext>
            </a:extLst>
          </p:cNvPr>
          <p:cNvSpPr>
            <a:spLocks noGrp="1"/>
          </p:cNvSpPr>
          <p:nvPr>
            <p:ph type="title"/>
          </p:nvPr>
        </p:nvSpPr>
        <p:spPr>
          <a:xfrm>
            <a:off x="594360" y="637125"/>
            <a:ext cx="3802276" cy="5256371"/>
          </a:xfrm>
        </p:spPr>
        <p:txBody>
          <a:bodyPr>
            <a:normAutofit/>
          </a:bodyPr>
          <a:lstStyle/>
          <a:p>
            <a:r>
              <a:rPr lang="en-US" sz="4800"/>
              <a:t>Features</a:t>
            </a:r>
            <a:endParaRPr lang="en-IN" sz="4800"/>
          </a:p>
        </p:txBody>
      </p:sp>
      <p:graphicFrame>
        <p:nvGraphicFramePr>
          <p:cNvPr id="5" name="Content Placeholder 2">
            <a:extLst>
              <a:ext uri="{FF2B5EF4-FFF2-40B4-BE49-F238E27FC236}">
                <a16:creationId xmlns:a16="http://schemas.microsoft.com/office/drawing/2014/main" xmlns="" id="{DF63B3F8-4EEB-44AF-81D2-D459E6410A79}"/>
              </a:ext>
            </a:extLst>
          </p:cNvPr>
          <p:cNvGraphicFramePr>
            <a:graphicFrameLocks noGrp="1"/>
          </p:cNvGraphicFramePr>
          <p:nvPr>
            <p:ph idx="1"/>
            <p:extLst>
              <p:ext uri="{D42A27DB-BD31-4B8C-83A1-F6EECF244321}">
                <p14:modId xmlns:p14="http://schemas.microsoft.com/office/powerpoint/2010/main" xmlns="" val="142903348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9905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0">
            <a:extLst>
              <a:ext uri="{FF2B5EF4-FFF2-40B4-BE49-F238E27FC236}">
                <a16:creationId xmlns:a16="http://schemas.microsoft.com/office/drawing/2014/main" xmlns="" id="{D55CD764-972B-4CA5-A885-53E55C63E1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34165AB3-7006-4430-BCE3-25476BE133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BE52AFC-EF2F-4BF6-AD97-AE8240334453}"/>
              </a:ext>
            </a:extLst>
          </p:cNvPr>
          <p:cNvSpPr>
            <a:spLocks noGrp="1"/>
          </p:cNvSpPr>
          <p:nvPr>
            <p:ph type="title"/>
          </p:nvPr>
        </p:nvSpPr>
        <p:spPr>
          <a:xfrm>
            <a:off x="594360" y="1209086"/>
            <a:ext cx="3876848" cy="4064925"/>
          </a:xfrm>
        </p:spPr>
        <p:txBody>
          <a:bodyPr anchor="ctr">
            <a:normAutofit/>
          </a:bodyPr>
          <a:lstStyle/>
          <a:p>
            <a:r>
              <a:rPr lang="en-IN" sz="5000"/>
              <a:t>Detect the freshness of the produce</a:t>
            </a:r>
          </a:p>
        </p:txBody>
      </p:sp>
      <p:grpSp>
        <p:nvGrpSpPr>
          <p:cNvPr id="58" name="Group 34">
            <a:extLst>
              <a:ext uri="{FF2B5EF4-FFF2-40B4-BE49-F238E27FC236}">
                <a16:creationId xmlns:a16="http://schemas.microsoft.com/office/drawing/2014/main" xmlns="" id="{22725F33-435F-480E-996D-205671CDC4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4360" y="73152"/>
            <a:ext cx="1178966" cy="232963"/>
            <a:chOff x="594360" y="73152"/>
            <a:chExt cx="1178966" cy="232963"/>
          </a:xfrm>
        </p:grpSpPr>
        <p:sp>
          <p:nvSpPr>
            <p:cNvPr id="59" name="Rectangle 64">
              <a:extLst>
                <a:ext uri="{FF2B5EF4-FFF2-40B4-BE49-F238E27FC236}">
                  <a16:creationId xmlns:a16="http://schemas.microsoft.com/office/drawing/2014/main" xmlns="" id="{07687CC5-056E-447F-A348-E9196E738B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xmlns="" id="{4B7194FF-E2A4-49A6-A54A-A0B6A1AC24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xmlns="" id="{7ED6E1D0-56BF-487D-9BD1-5D8FD79389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xmlns="" id="{AD27C1B6-91C6-4DFC-99E9-F0B83DC5DC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xmlns="" id="{B4A16B45-8536-4A38-B36E-A26F7ACEDA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xmlns="" id="{F64F5F52-7BB7-4B43-BB5B-67DB66689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xmlns="" id="{789C00E1-E374-485E-A40E-BCF0E6C8AD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xmlns="" id="{9AEDDA19-1BE9-4BD1-A087-1107139056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xmlns="" id="{9BF3970B-5A82-4527-AB38-536DF5FCFD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xmlns="" id="{B0A9D7D8-F150-43E1-83AD-CE553B3BD7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xmlns="" id="{5F94325E-CD9B-4404-A2CF-D130B5387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xmlns="" id="{7E5DF248-D56C-4D96-920E-D1FC7FDDA6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xmlns="" id="{C0B1AD48-9001-4AEF-AA30-56CAEC2B73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xmlns="" id="{4864399F-6339-4CD7-A92C-52BA2D57AA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xmlns="" id="{BA4AC9BF-79DA-4D77-8227-BC5CC7563E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xmlns="" id="{84310BC6-6BB6-49A0-88BA-4302E8E4F8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xmlns="" id="{4840B5CD-1F12-405E-89D3-92A9D17389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xmlns="" id="{AD8181A7-FF60-4734-B51C-E622917E1B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xmlns="" id="{BF5BAC90-7E94-452F-B85C-17EB7C2486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xmlns="" id="{7DABFDCB-F31D-4192-A6C4-9841F0E4E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xmlns="" id="{E3E51905-F374-4E1A-97CF-B741584B74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2">
            <a:extLst>
              <a:ext uri="{FF2B5EF4-FFF2-40B4-BE49-F238E27FC236}">
                <a16:creationId xmlns:a16="http://schemas.microsoft.com/office/drawing/2014/main" xmlns="" id="{8F84725E-0891-4D6B-9052-40DDC66969F9}"/>
              </a:ext>
            </a:extLst>
          </p:cNvPr>
          <p:cNvGraphicFramePr>
            <a:graphicFrameLocks noGrp="1"/>
          </p:cNvGraphicFramePr>
          <p:nvPr>
            <p:ph idx="1"/>
            <p:extLst>
              <p:ext uri="{D42A27DB-BD31-4B8C-83A1-F6EECF244321}">
                <p14:modId xmlns:p14="http://schemas.microsoft.com/office/powerpoint/2010/main" xmlns="" val="2384098265"/>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7693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55D7E27-BA7C-41FB-88E9-EB648868159A}"/>
              </a:ext>
            </a:extLst>
          </p:cNvPr>
          <p:cNvSpPr>
            <a:spLocks noGrp="1"/>
          </p:cNvSpPr>
          <p:nvPr>
            <p:ph type="title"/>
          </p:nvPr>
        </p:nvSpPr>
        <p:spPr>
          <a:xfrm>
            <a:off x="1286932" y="1204109"/>
            <a:ext cx="10023398" cy="857894"/>
          </a:xfrm>
        </p:spPr>
        <p:txBody>
          <a:bodyPr vert="horz" lIns="91440" tIns="45720" rIns="91440" bIns="45720" rtlCol="0">
            <a:normAutofit/>
          </a:bodyPr>
          <a:lstStyle/>
          <a:p>
            <a:r>
              <a:rPr lang="en-US" sz="2500" kern="1200">
                <a:solidFill>
                  <a:srgbClr val="FFFFFF"/>
                </a:solidFill>
                <a:latin typeface="+mj-lt"/>
                <a:ea typeface="+mj-ea"/>
                <a:cs typeface="+mj-cs"/>
              </a:rPr>
              <a:t>             Wireless</a:t>
            </a:r>
            <a:br>
              <a:rPr lang="en-US" sz="2500" kern="1200">
                <a:solidFill>
                  <a:srgbClr val="FFFFFF"/>
                </a:solidFill>
                <a:latin typeface="+mj-lt"/>
                <a:ea typeface="+mj-ea"/>
                <a:cs typeface="+mj-cs"/>
              </a:rPr>
            </a:br>
            <a:r>
              <a:rPr lang="en-US" sz="2500" kern="1200">
                <a:solidFill>
                  <a:srgbClr val="FFFFFF"/>
                </a:solidFill>
                <a:latin typeface="+mj-lt"/>
                <a:ea typeface="+mj-ea"/>
                <a:cs typeface="+mj-cs"/>
              </a:rPr>
              <a:t>temperature sensor</a:t>
            </a:r>
          </a:p>
        </p:txBody>
      </p:sp>
      <p:pic>
        <p:nvPicPr>
          <p:cNvPr id="10" name="Picture 9" descr="A picture containing indoor, sitting, table, computer&#10;&#10;Description automatically generated">
            <a:extLst>
              <a:ext uri="{FF2B5EF4-FFF2-40B4-BE49-F238E27FC236}">
                <a16:creationId xmlns:a16="http://schemas.microsoft.com/office/drawing/2014/main" xmlns="" id="{B1629973-DD26-4EDA-89B4-A56EDF3539B6}"/>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17295" r="5" b="3815"/>
          <a:stretch/>
        </p:blipFill>
        <p:spPr>
          <a:xfrm>
            <a:off x="1066800" y="2559090"/>
            <a:ext cx="5013326" cy="4065230"/>
          </a:xfrm>
          <a:prstGeom prst="rect">
            <a:avLst/>
          </a:prstGeom>
        </p:spPr>
      </p:pic>
      <p:pic>
        <p:nvPicPr>
          <p:cNvPr id="8" name="Content Placeholder 7" descr="A close up of a computer&#10;&#10;Description automatically generated">
            <a:extLst>
              <a:ext uri="{FF2B5EF4-FFF2-40B4-BE49-F238E27FC236}">
                <a16:creationId xmlns:a16="http://schemas.microsoft.com/office/drawing/2014/main" xmlns="" id="{E7DA1563-F6A9-498F-A397-0566FAE70CDD}"/>
              </a:ext>
            </a:extLst>
          </p:cNvPr>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t="31820" r="1" b="9010"/>
          <a:stretch/>
        </p:blipFill>
        <p:spPr bwMode="auto">
          <a:xfrm>
            <a:off x="6162674" y="2559090"/>
            <a:ext cx="5318125" cy="3892510"/>
          </a:xfrm>
          <a:prstGeom prst="rect">
            <a:avLst/>
          </a:prstGeom>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335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FDDA9-7760-4749-8C39-A090903CDC7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Oxygen and Carbon-dioxide sensor to detect the freshness of fruits and veggies.</a:t>
            </a:r>
            <a:endParaRPr lang="en-US" dirty="0"/>
          </a:p>
        </p:txBody>
      </p:sp>
      <p:pic>
        <p:nvPicPr>
          <p:cNvPr id="5" name="Content Placeholder 4" descr="A circuit board&#10;&#10;Description automatically generated">
            <a:extLst>
              <a:ext uri="{FF2B5EF4-FFF2-40B4-BE49-F238E27FC236}">
                <a16:creationId xmlns:a16="http://schemas.microsoft.com/office/drawing/2014/main" xmlns="" id="{AF8738FC-3BA9-435C-ABFA-BF4DCE9E174E}"/>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3294" r="3823" b="-1"/>
          <a:stretch/>
        </p:blipFill>
        <p:spPr>
          <a:xfrm>
            <a:off x="828675" y="1825626"/>
            <a:ext cx="10525125" cy="4351338"/>
          </a:xfrm>
          <a:prstGeom prst="rect">
            <a:avLst/>
          </a:prstGeom>
        </p:spPr>
      </p:pic>
    </p:spTree>
    <p:extLst>
      <p:ext uri="{BB962C8B-B14F-4D97-AF65-F5344CB8AC3E}">
        <p14:creationId xmlns:p14="http://schemas.microsoft.com/office/powerpoint/2010/main" xmlns="" val="124017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0">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741D5C-85AA-4920-9F73-5ADF25AB39BD}"/>
              </a:ext>
            </a:extLst>
          </p:cNvPr>
          <p:cNvSpPr>
            <a:spLocks noGrp="1"/>
          </p:cNvSpPr>
          <p:nvPr>
            <p:ph type="title"/>
          </p:nvPr>
        </p:nvSpPr>
        <p:spPr>
          <a:xfrm>
            <a:off x="594360" y="637125"/>
            <a:ext cx="3802276" cy="5256371"/>
          </a:xfrm>
        </p:spPr>
        <p:txBody>
          <a:bodyPr>
            <a:normAutofit/>
          </a:bodyPr>
          <a:lstStyle/>
          <a:p>
            <a:r>
              <a:rPr lang="en-IN" sz="4800"/>
              <a:t>        Stock Management </a:t>
            </a:r>
            <a:br>
              <a:rPr lang="en-IN" sz="4800"/>
            </a:br>
            <a:endParaRPr lang="en-IN" sz="4800" dirty="0"/>
          </a:p>
        </p:txBody>
      </p:sp>
      <p:graphicFrame>
        <p:nvGraphicFramePr>
          <p:cNvPr id="12" name="Content Placeholder 2">
            <a:extLst>
              <a:ext uri="{FF2B5EF4-FFF2-40B4-BE49-F238E27FC236}">
                <a16:creationId xmlns:a16="http://schemas.microsoft.com/office/drawing/2014/main" xmlns="" id="{BAB5A366-C824-469E-8AE5-2124931435D9}"/>
              </a:ext>
            </a:extLst>
          </p:cNvPr>
          <p:cNvGraphicFramePr>
            <a:graphicFrameLocks noGrp="1"/>
          </p:cNvGraphicFramePr>
          <p:nvPr>
            <p:ph idx="1"/>
            <p:extLst>
              <p:ext uri="{D42A27DB-BD31-4B8C-83A1-F6EECF244321}">
                <p14:modId xmlns:p14="http://schemas.microsoft.com/office/powerpoint/2010/main" xmlns="" val="387454822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1275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7" name="Rectangle 234">
            <a:extLst>
              <a:ext uri="{FF2B5EF4-FFF2-40B4-BE49-F238E27FC236}">
                <a16:creationId xmlns:a16="http://schemas.microsoft.com/office/drawing/2014/main" xmlns="" id="{475A45CE-7164-4413-9B69-6C911D3E6E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36">
            <a:extLst>
              <a:ext uri="{FF2B5EF4-FFF2-40B4-BE49-F238E27FC236}">
                <a16:creationId xmlns:a16="http://schemas.microsoft.com/office/drawing/2014/main" xmlns="" id="{7316481C-0A49-4796-812B-0D64F063B7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41">
            <a:extLst>
              <a:ext uri="{FF2B5EF4-FFF2-40B4-BE49-F238E27FC236}">
                <a16:creationId xmlns:a16="http://schemas.microsoft.com/office/drawing/2014/main" xmlns="" id="{3619172B-765B-4650-8907-8B01F44CFEE7}"/>
              </a:ext>
            </a:extLst>
          </p:cNvPr>
          <p:cNvPicPr>
            <a:picLocks noChangeAspect="1"/>
          </p:cNvPicPr>
          <p:nvPr/>
        </p:nvPicPr>
        <p:blipFill rotWithShape="1">
          <a:blip r:embed="rId2">
            <a:alphaModFix amt="55000"/>
          </a:blip>
          <a:srcRect t="6027" r="1" b="5314"/>
          <a:stretch/>
        </p:blipFill>
        <p:spPr>
          <a:xfrm>
            <a:off x="603671" y="-1"/>
            <a:ext cx="11588329" cy="6857999"/>
          </a:xfrm>
          <a:prstGeom prst="rect">
            <a:avLst/>
          </a:prstGeom>
        </p:spPr>
      </p:pic>
      <p:sp>
        <p:nvSpPr>
          <p:cNvPr id="2" name="Title 1">
            <a:extLst>
              <a:ext uri="{FF2B5EF4-FFF2-40B4-BE49-F238E27FC236}">
                <a16:creationId xmlns:a16="http://schemas.microsoft.com/office/drawing/2014/main" xmlns="" id="{53D78AF9-A746-40C2-964F-7B9A3E396E45}"/>
              </a:ext>
            </a:extLst>
          </p:cNvPr>
          <p:cNvSpPr>
            <a:spLocks noGrp="1"/>
          </p:cNvSpPr>
          <p:nvPr>
            <p:ph type="title"/>
          </p:nvPr>
        </p:nvSpPr>
        <p:spPr>
          <a:xfrm>
            <a:off x="1166649" y="721805"/>
            <a:ext cx="10258732" cy="2147520"/>
          </a:xfrm>
        </p:spPr>
        <p:txBody>
          <a:bodyPr anchor="b">
            <a:normAutofit/>
          </a:bodyPr>
          <a:lstStyle/>
          <a:p>
            <a:r>
              <a:rPr lang="en-US" sz="6000" dirty="0">
                <a:solidFill>
                  <a:schemeClr val="bg1"/>
                </a:solidFill>
              </a:rPr>
              <a:t>Donation</a:t>
            </a:r>
            <a:endParaRPr lang="en-IN" sz="6000" dirty="0">
              <a:solidFill>
                <a:schemeClr val="bg1"/>
              </a:solidFill>
            </a:endParaRPr>
          </a:p>
        </p:txBody>
      </p:sp>
      <p:sp>
        <p:nvSpPr>
          <p:cNvPr id="269" name="Rectangle 238">
            <a:extLst>
              <a:ext uri="{FF2B5EF4-FFF2-40B4-BE49-F238E27FC236}">
                <a16:creationId xmlns:a16="http://schemas.microsoft.com/office/drawing/2014/main" xmlns=""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240">
            <a:extLst>
              <a:ext uri="{FF2B5EF4-FFF2-40B4-BE49-F238E27FC236}">
                <a16:creationId xmlns:a16="http://schemas.microsoft.com/office/drawing/2014/main" xmlns="" id="{657A9F6A-BC1D-4C9E-9BE3-C7497A2AA93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88720" y="73152"/>
            <a:ext cx="1178966" cy="232963"/>
            <a:chOff x="1188720" y="73152"/>
            <a:chExt cx="1178966" cy="232963"/>
          </a:xfrm>
        </p:grpSpPr>
        <p:sp>
          <p:nvSpPr>
            <p:cNvPr id="242" name="Rectangle 64">
              <a:extLst>
                <a:ext uri="{FF2B5EF4-FFF2-40B4-BE49-F238E27FC236}">
                  <a16:creationId xmlns:a16="http://schemas.microsoft.com/office/drawing/2014/main" xmlns="" id="{027809ED-5DE3-494F-A280-6A371B66C2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66">
              <a:extLst>
                <a:ext uri="{FF2B5EF4-FFF2-40B4-BE49-F238E27FC236}">
                  <a16:creationId xmlns:a16="http://schemas.microsoft.com/office/drawing/2014/main" xmlns="" id="{73E2BBD9-9647-42B1-A683-0A30BA65FF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64">
              <a:extLst>
                <a:ext uri="{FF2B5EF4-FFF2-40B4-BE49-F238E27FC236}">
                  <a16:creationId xmlns:a16="http://schemas.microsoft.com/office/drawing/2014/main" xmlns="" id="{D839F8D1-3578-47BB-A774-C373285137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66">
              <a:extLst>
                <a:ext uri="{FF2B5EF4-FFF2-40B4-BE49-F238E27FC236}">
                  <a16:creationId xmlns:a16="http://schemas.microsoft.com/office/drawing/2014/main" xmlns="" id="{5945941B-ECB6-43CA-9019-B10583743E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64">
              <a:extLst>
                <a:ext uri="{FF2B5EF4-FFF2-40B4-BE49-F238E27FC236}">
                  <a16:creationId xmlns:a16="http://schemas.microsoft.com/office/drawing/2014/main" xmlns="" id="{79885345-2271-4344-A4D1-2935078A74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66">
              <a:extLst>
                <a:ext uri="{FF2B5EF4-FFF2-40B4-BE49-F238E27FC236}">
                  <a16:creationId xmlns:a16="http://schemas.microsoft.com/office/drawing/2014/main" xmlns="" id="{BCFFA94E-F9BE-401C-ABA2-A9CF45280C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64">
              <a:extLst>
                <a:ext uri="{FF2B5EF4-FFF2-40B4-BE49-F238E27FC236}">
                  <a16:creationId xmlns:a16="http://schemas.microsoft.com/office/drawing/2014/main" xmlns="" id="{B3D7947B-48B6-43A7-99D8-A6B3D98C19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66">
              <a:extLst>
                <a:ext uri="{FF2B5EF4-FFF2-40B4-BE49-F238E27FC236}">
                  <a16:creationId xmlns:a16="http://schemas.microsoft.com/office/drawing/2014/main" xmlns="" id="{3DBCD25F-F864-414C-9AB9-26AE553B17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64">
              <a:extLst>
                <a:ext uri="{FF2B5EF4-FFF2-40B4-BE49-F238E27FC236}">
                  <a16:creationId xmlns:a16="http://schemas.microsoft.com/office/drawing/2014/main" xmlns="" id="{2075FAC6-F7C8-4E0B-9609-EC01A72F0F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66">
              <a:extLst>
                <a:ext uri="{FF2B5EF4-FFF2-40B4-BE49-F238E27FC236}">
                  <a16:creationId xmlns:a16="http://schemas.microsoft.com/office/drawing/2014/main" xmlns="" id="{8224C3F2-4222-4C4F-BFD6-CB5D02D8F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64">
              <a:extLst>
                <a:ext uri="{FF2B5EF4-FFF2-40B4-BE49-F238E27FC236}">
                  <a16:creationId xmlns:a16="http://schemas.microsoft.com/office/drawing/2014/main" xmlns="" id="{BE3B26FE-4188-4FC9-A39B-0769C1B36E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66">
              <a:extLst>
                <a:ext uri="{FF2B5EF4-FFF2-40B4-BE49-F238E27FC236}">
                  <a16:creationId xmlns:a16="http://schemas.microsoft.com/office/drawing/2014/main" xmlns="" id="{818F9337-8812-4117-B868-6E7B0D51C5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64">
              <a:extLst>
                <a:ext uri="{FF2B5EF4-FFF2-40B4-BE49-F238E27FC236}">
                  <a16:creationId xmlns:a16="http://schemas.microsoft.com/office/drawing/2014/main" xmlns="" id="{E0422CE2-E40B-437F-93E9-D97AB13299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66">
              <a:extLst>
                <a:ext uri="{FF2B5EF4-FFF2-40B4-BE49-F238E27FC236}">
                  <a16:creationId xmlns:a16="http://schemas.microsoft.com/office/drawing/2014/main" xmlns="" id="{7ADFF71D-87CE-4CCC-A7A3-B0E7AE8EF7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64">
              <a:extLst>
                <a:ext uri="{FF2B5EF4-FFF2-40B4-BE49-F238E27FC236}">
                  <a16:creationId xmlns:a16="http://schemas.microsoft.com/office/drawing/2014/main" xmlns="" id="{0B824915-A223-4BA7-BC93-59327EC69F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66">
              <a:extLst>
                <a:ext uri="{FF2B5EF4-FFF2-40B4-BE49-F238E27FC236}">
                  <a16:creationId xmlns:a16="http://schemas.microsoft.com/office/drawing/2014/main" xmlns="" id="{8DB2D54C-0C09-4E26-A66C-486AEBC873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64">
              <a:extLst>
                <a:ext uri="{FF2B5EF4-FFF2-40B4-BE49-F238E27FC236}">
                  <a16:creationId xmlns:a16="http://schemas.microsoft.com/office/drawing/2014/main" xmlns="" id="{AE2144FF-6FF9-4E15-8439-13792A1FDB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66">
              <a:extLst>
                <a:ext uri="{FF2B5EF4-FFF2-40B4-BE49-F238E27FC236}">
                  <a16:creationId xmlns:a16="http://schemas.microsoft.com/office/drawing/2014/main" xmlns="" id="{7F483164-F2C5-49DF-BE31-D6ADF8DD37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64">
              <a:extLst>
                <a:ext uri="{FF2B5EF4-FFF2-40B4-BE49-F238E27FC236}">
                  <a16:creationId xmlns:a16="http://schemas.microsoft.com/office/drawing/2014/main" xmlns="" id="{1AA63474-EEA6-42DA-99F3-6CA74F37A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66">
              <a:extLst>
                <a:ext uri="{FF2B5EF4-FFF2-40B4-BE49-F238E27FC236}">
                  <a16:creationId xmlns:a16="http://schemas.microsoft.com/office/drawing/2014/main" xmlns="" id="{9A82580B-353A-487C-B4E0-384FD3E04B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3" name="Rectangle 262">
            <a:extLst>
              <a:ext uri="{FF2B5EF4-FFF2-40B4-BE49-F238E27FC236}">
                <a16:creationId xmlns:a16="http://schemas.microsoft.com/office/drawing/2014/main" xmlns=""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2914E14-B0AC-4DFC-B3D8-4C5E624BAB9A}"/>
              </a:ext>
            </a:extLst>
          </p:cNvPr>
          <p:cNvSpPr>
            <a:spLocks noGrp="1"/>
          </p:cNvSpPr>
          <p:nvPr>
            <p:ph idx="1"/>
          </p:nvPr>
        </p:nvSpPr>
        <p:spPr>
          <a:xfrm>
            <a:off x="1166649" y="3379979"/>
            <a:ext cx="10258733" cy="3186359"/>
          </a:xfrm>
        </p:spPr>
        <p:txBody>
          <a:bodyPr anchor="ctr">
            <a:normAutofit/>
          </a:bodyPr>
          <a:lstStyle/>
          <a:p>
            <a:r>
              <a:rPr lang="en-IN" dirty="0">
                <a:solidFill>
                  <a:schemeClr val="bg1"/>
                </a:solidFill>
              </a:rPr>
              <a:t>Striving to prepare for variable crowds, restaurants often end up prepping and cooking more than needed and then trashing the leftovers.</a:t>
            </a:r>
          </a:p>
          <a:p>
            <a:r>
              <a:rPr lang="en-IN" dirty="0">
                <a:solidFill>
                  <a:schemeClr val="bg1"/>
                </a:solidFill>
              </a:rPr>
              <a:t> To avoid this wastage, we can acknowledge the excess food and try to donate it to nearby NGOs </a:t>
            </a:r>
          </a:p>
          <a:p>
            <a:pPr marL="0" indent="0">
              <a:buNone/>
            </a:pPr>
            <a:endParaRPr lang="en-IN" sz="2000" dirty="0">
              <a:solidFill>
                <a:schemeClr val="bg1"/>
              </a:solidFill>
            </a:endParaRPr>
          </a:p>
        </p:txBody>
      </p:sp>
    </p:spTree>
    <p:extLst>
      <p:ext uri="{BB962C8B-B14F-4D97-AF65-F5344CB8AC3E}">
        <p14:creationId xmlns:p14="http://schemas.microsoft.com/office/powerpoint/2010/main" xmlns="" val="165968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B089790-F4B6-46A7-BB28-7B74A9A9E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9A191B90-62D1-4718-B891-6A3FC82DD6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5" name="Content Placeholder 4" descr="A picture containing screenshot&#10;&#10;Description automatically generated">
            <a:extLst>
              <a:ext uri="{FF2B5EF4-FFF2-40B4-BE49-F238E27FC236}">
                <a16:creationId xmlns:a16="http://schemas.microsoft.com/office/drawing/2014/main" xmlns="" id="{7978E378-4498-4EE0-B329-DDEFBCF60137}"/>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b="16358"/>
          <a:stretch/>
        </p:blipFill>
        <p:spPr>
          <a:xfrm>
            <a:off x="-1" y="1"/>
            <a:ext cx="12192000" cy="6857922"/>
          </a:xfrm>
          <a:prstGeom prst="rect">
            <a:avLst/>
          </a:prstGeom>
        </p:spPr>
      </p:pic>
      <p:grpSp>
        <p:nvGrpSpPr>
          <p:cNvPr id="14" name="Group 13">
            <a:extLst>
              <a:ext uri="{FF2B5EF4-FFF2-40B4-BE49-F238E27FC236}">
                <a16:creationId xmlns:a16="http://schemas.microsoft.com/office/drawing/2014/main" xmlns="" id="{63A1050F-42B7-42F4-9436-314DB03DE4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8231" y="-1504"/>
            <a:ext cx="4527885" cy="2330553"/>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xmlns="" id="{23D407BF-2834-499F-A121-4FF4919FC7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57C515C8-97E1-406F-BA1C-EB6AD75B0D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D8DBBF75-CCF9-41BE-9004-7834D096B2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B3DEBE2A-7C62-4E08-B6AC-3C744D2B27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xmlns="" id="{CB04806E-DE07-4370-8B2D-439E32B3A25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xmlns="" id="{56D2FDC8-0ECE-4F3D-BC43-B5B225668F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2E79AFB9-7B8D-4C53-9DB3-E5AB8D887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92C94F38-99EB-4C61-AF5E-554B823A5B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xmlns="" id="{58F14535-714F-4FC9-A597-27DDE229DB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152061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360</Words>
  <Application>Microsoft Office PowerPoint</Application>
  <PresentationFormat>Custom</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Restaurant Inventory Management</vt:lpstr>
      <vt:lpstr>Description</vt:lpstr>
      <vt:lpstr>Features</vt:lpstr>
      <vt:lpstr>Detect the freshness of the produce</vt:lpstr>
      <vt:lpstr>             Wireless temperature sensor</vt:lpstr>
      <vt:lpstr>Oxygen and Carbon-dioxide sensor to detect the freshness of fruits and veggies.</vt:lpstr>
      <vt:lpstr>        Stock Management  </vt:lpstr>
      <vt:lpstr>Donation</vt:lpstr>
      <vt:lpstr>Slide 9</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Inventory Management</dc:title>
  <dc:creator>Lubna Venkataraman</dc:creator>
  <cp:lastModifiedBy>Lubna Rehman</cp:lastModifiedBy>
  <cp:revision>2</cp:revision>
  <dcterms:created xsi:type="dcterms:W3CDTF">2020-07-10T02:52:33Z</dcterms:created>
  <dcterms:modified xsi:type="dcterms:W3CDTF">2020-07-14T14:41:22Z</dcterms:modified>
</cp:coreProperties>
</file>