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269" r:id="rId4"/>
    <p:sldId id="260" r:id="rId5"/>
    <p:sldId id="261" r:id="rId6"/>
    <p:sldId id="262" r:id="rId7"/>
    <p:sldId id="263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2" autoAdjust="0"/>
    <p:restoredTop sz="86477" autoAdjust="0"/>
  </p:normalViewPr>
  <p:slideViewPr>
    <p:cSldViewPr>
      <p:cViewPr varScale="1">
        <p:scale>
          <a:sx n="74" d="100"/>
          <a:sy n="74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4100-EEF1-4A3B-AF8C-23AA0B4546B6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83B-3AF6-4381-AADF-551D516DCC1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6942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2D83B-3AF6-4381-AADF-551D516DCC13}" type="slidenum">
              <a:rPr lang="en-BZ" smtClean="0"/>
              <a:t>2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53872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B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1101308-3C24-4F49-8AAC-F43AA83FCC19}" type="datetimeFigureOut">
              <a:rPr lang="en-BZ" smtClean="0"/>
              <a:t>01/02/2016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2EE8709-5B2D-4706-9766-F8F73646280F}" type="slidenum">
              <a:rPr lang="en-BZ" smtClean="0"/>
              <a:t>‹#›</a:t>
            </a:fld>
            <a:endParaRPr lang="en-B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2">
                <a:lumMod val="75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B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Good evi</a:t>
            </a:r>
            <a:r>
              <a:rPr lang="en-US" dirty="0"/>
              <a:t>l</a:t>
            </a:r>
            <a:endParaRPr lang="en-BZ" dirty="0"/>
          </a:p>
        </p:txBody>
      </p:sp>
      <p:pic>
        <p:nvPicPr>
          <p:cNvPr id="1027" name="Picture 3" descr="C:\Users\somu\AppData\Local\Microsoft\Windows\INetCache\IE\018F6YET\Internet_Explorer_4_and_5_logo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6927"/>
            <a:ext cx="2133600" cy="2193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B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ny inquiry </a:t>
            </a:r>
            <a:endParaRPr lang="en-BZ" dirty="0"/>
          </a:p>
        </p:txBody>
      </p:sp>
      <p:pic>
        <p:nvPicPr>
          <p:cNvPr id="1030" name="Picture 6" descr="C:\Users\somu\AppData\Local\Microsoft\Windows\INetCache\IE\018F6YET\thank-you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4154424" cy="327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111 L 0.13281 -0.0111 C 0.18889 -0.0111 0.25781 0.05782 0.25781 0.11401 L 0.25781 0.238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39 C 0.0941 0.00462 0.17101 0.05804 0.17101 0.1265 C 0.17101 0.19287 0.0941 0.24791 -3.33333E-6 0.24861 C -0.09461 0.24791 -0.171 0.19287 -0.171 0.12604 C -0.171 0.05804 -0.09461 0.00462 -3.33333E-6 0.00439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internet 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Millions of computer around the         world are connected to each other to share information through Internet.</a:t>
            </a:r>
          </a:p>
          <a:p>
            <a:r>
              <a:rPr lang="en-US" dirty="0" smtClean="0"/>
              <a:t>Internet stands for international network.</a:t>
            </a:r>
          </a:p>
          <a:p>
            <a:r>
              <a:rPr lang="en-US" dirty="0" smtClean="0"/>
              <a:t>It is generally used as a mean of communicate, and search endless amount of information from           unlimited number of sources.</a:t>
            </a:r>
            <a:endParaRPr lang="en-BZ" dirty="0"/>
          </a:p>
        </p:txBody>
      </p:sp>
      <p:pic>
        <p:nvPicPr>
          <p:cNvPr id="2051" name="Picture 3" descr="C:\Users\somu\AppData\Local\Microsoft\Windows\INetCache\IE\3NK9C9JP\internet-42583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709" y="4191000"/>
            <a:ext cx="215110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enkivillage.com/s/upload/images/87415684f8bb814dce9ab656e0b1e6d5.jpg"/>
          <p:cNvPicPr/>
          <p:nvPr/>
        </p:nvPicPr>
        <p:blipFill>
          <a:blip r:embed="rId4" cstate="print"/>
          <a:srcRect b="10417"/>
          <a:stretch>
            <a:fillRect/>
          </a:stretch>
        </p:blipFill>
        <p:spPr bwMode="auto">
          <a:xfrm>
            <a:off x="6257966" y="685800"/>
            <a:ext cx="2370951" cy="21918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98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3.71878E-6 L 0 -0.07215 " pathEditMode="relative" rAng="0" ptsTypes="AA">
                                      <p:cBhvr>
                                        <p:cTn id="11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2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60"/>
                            </p:stCondLst>
                            <p:childTnLst>
                              <p:par>
                                <p:cTn id="17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40"/>
                            </p:stCondLst>
                            <p:childTnLst>
                              <p:par>
                                <p:cTn id="24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10991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Inventers of internet</a:t>
            </a:r>
            <a:endParaRPr lang="en-BZ" dirty="0"/>
          </a:p>
        </p:txBody>
      </p:sp>
      <p:pic>
        <p:nvPicPr>
          <p:cNvPr id="9" name="Picture 2" descr="CerfKahnMedalOfFreedom"/>
          <p:cNvPicPr>
            <a:picLocks noChangeAspect="1" noChangeArrowheads="1"/>
          </p:cNvPicPr>
          <p:nvPr/>
        </p:nvPicPr>
        <p:blipFill>
          <a:blip r:embed="rId2"/>
          <a:srcRect r="35541"/>
          <a:stretch>
            <a:fillRect/>
          </a:stretch>
        </p:blipFill>
        <p:spPr bwMode="auto">
          <a:xfrm>
            <a:off x="2133600" y="1689279"/>
            <a:ext cx="4800600" cy="438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9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Internet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4748784" cy="3493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provide information/news on any topic.</a:t>
            </a:r>
          </a:p>
          <a:p>
            <a:r>
              <a:rPr lang="en-US" dirty="0" smtClean="0"/>
              <a:t>It allows us to send and receive message anywhere and anytime.</a:t>
            </a:r>
          </a:p>
          <a:p>
            <a:r>
              <a:rPr lang="en-US" dirty="0" smtClean="0"/>
              <a:t>We can have videos as well as  text chat too.</a:t>
            </a:r>
          </a:p>
          <a:p>
            <a:r>
              <a:rPr lang="en-US" dirty="0" smtClean="0"/>
              <a:t>We can buy or sell any product.</a:t>
            </a:r>
          </a:p>
          <a:p>
            <a:r>
              <a:rPr lang="en-US" dirty="0" smtClean="0"/>
              <a:t>We can check exam results.</a:t>
            </a:r>
          </a:p>
          <a:p>
            <a:endParaRPr lang="en-US" dirty="0" smtClean="0"/>
          </a:p>
        </p:txBody>
      </p:sp>
      <p:pic>
        <p:nvPicPr>
          <p:cNvPr id="2050" name="Picture 2" descr="C:\Program Files (x86)\Microsoft Office\MEDIA\CAGCAT10\j0287005.wm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227242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requirements for an internet connection 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Modem</a:t>
            </a:r>
          </a:p>
          <a:p>
            <a:r>
              <a:rPr lang="en-US" dirty="0" smtClean="0"/>
              <a:t>Telephone</a:t>
            </a:r>
          </a:p>
          <a:p>
            <a:r>
              <a:rPr lang="en-US" dirty="0" smtClean="0"/>
              <a:t>An internet connection </a:t>
            </a:r>
          </a:p>
          <a:p>
            <a:r>
              <a:rPr lang="en-US" dirty="0" smtClean="0"/>
              <a:t>Web Browser</a:t>
            </a:r>
            <a:endParaRPr lang="en-BZ" dirty="0"/>
          </a:p>
        </p:txBody>
      </p:sp>
      <p:pic>
        <p:nvPicPr>
          <p:cNvPr id="1026" name="Picture 2" descr="http://www.dlink.com/-/media/Images/Products/DSL/2640B/DSL%202640B%20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2" y="914400"/>
            <a:ext cx="32511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www.allisonroyce.com/wp-content/uploads/2012/12/Voip_Telephone_Phot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Z"/>
          </a:p>
        </p:txBody>
      </p:sp>
      <p:pic>
        <p:nvPicPr>
          <p:cNvPr id="1030" name="Picture 6" descr="http://www.allisonroyce.com/wp-content/uploads/2012/12/Voip_Telephone_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53657"/>
            <a:ext cx="2156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er.nios.ac.in/wiki/oer/ictapplication/internetanditsusage/dial-up-conn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50" y="4648200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kb.digital-detective.net/download/attachments/8388676/Web%20Browsers.jpg?version=1&amp;modificationDate=1411472547510&amp;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13727"/>
            <a:ext cx="3775075" cy="136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famous people related to internet are:-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Larry page and Sergey </a:t>
            </a:r>
            <a:r>
              <a:rPr lang="en-US" dirty="0" err="1" smtClean="0"/>
              <a:t>brin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           are the founders of google.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Mark Zuckerberg co-founder of 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D:\MEDIA\larry-page-and-sergey-brin-of-google-62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64" y="2336799"/>
            <a:ext cx="2701636" cy="17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EDIA\Zuckerberg-free-to-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2782590" cy="185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4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4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4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6677809" cy="4918229"/>
          </a:xfrm>
        </p:spPr>
        <p:txBody>
          <a:bodyPr/>
          <a:lstStyle/>
          <a:p>
            <a:r>
              <a:rPr lang="en-US" dirty="0"/>
              <a:t>Tim</a:t>
            </a:r>
            <a:r>
              <a:rPr lang="en-US" b="0" i="0" dirty="0"/>
              <a:t> </a:t>
            </a:r>
            <a:r>
              <a:rPr lang="en-US" b="0" i="0" dirty="0" err="1"/>
              <a:t>berners</a:t>
            </a:r>
            <a:r>
              <a:rPr lang="en-US" b="0" i="0" dirty="0"/>
              <a:t> </a:t>
            </a:r>
            <a:r>
              <a:rPr lang="en-US" dirty="0"/>
              <a:t>lee invented </a:t>
            </a:r>
            <a:r>
              <a:rPr lang="en-US" dirty="0" smtClean="0"/>
              <a:t>the               </a:t>
            </a:r>
            <a:r>
              <a:rPr lang="en-US" dirty="0"/>
              <a:t>world wide web (www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Jerry yang and David filo are the founders of yahoo.</a:t>
            </a:r>
          </a:p>
          <a:p>
            <a:endParaRPr lang="en-BZ" dirty="0"/>
          </a:p>
        </p:txBody>
      </p:sp>
      <p:pic>
        <p:nvPicPr>
          <p:cNvPr id="2050" name="Picture 2" descr="D:\MEDIA\tim-berners-lee-net-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62000"/>
            <a:ext cx="216368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EDIA\jerry-yang-david-filo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35" y="2061182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to waste a lost of time on                      internet.</a:t>
            </a:r>
          </a:p>
          <a:p>
            <a:r>
              <a:rPr lang="en-US" dirty="0" smtClean="0"/>
              <a:t>Hackers can create viruses that can get into your personal computer and ruin valuable data.</a:t>
            </a:r>
          </a:p>
          <a:p>
            <a:r>
              <a:rPr lang="en-US" dirty="0" smtClean="0"/>
              <a:t>Hackers can use internet for identity theft.</a:t>
            </a:r>
          </a:p>
          <a:p>
            <a:r>
              <a:rPr lang="en-US" dirty="0" smtClean="0"/>
              <a:t>Internet have a lot of ‘cheater’ sites. Many people are trapped into many                               cases.</a:t>
            </a:r>
            <a:endParaRPr lang="en-BZ" dirty="0"/>
          </a:p>
        </p:txBody>
      </p:sp>
      <p:pic>
        <p:nvPicPr>
          <p:cNvPr id="2050" name="Picture 2" descr="C:\Users\somu\AppData\Local\Microsoft\Windows\INetCache\IE\3NK9C9JP\Hack_the_Mojav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59" y="4648200"/>
            <a:ext cx="1843919" cy="184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somu\AppData\Local\Microsoft\Windows\INetCache\IE\3NK9C9JP\virus-ch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0"/>
            <a:ext cx="2270578" cy="20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973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2">
      <a:dk1>
        <a:srgbClr val="000000"/>
      </a:dk1>
      <a:lt1>
        <a:sysClr val="window" lastClr="FFFFFF"/>
      </a:lt1>
      <a:dk2>
        <a:srgbClr val="3E3D2D"/>
      </a:dk2>
      <a:lt2>
        <a:srgbClr val="CAF278"/>
      </a:lt2>
      <a:accent1>
        <a:srgbClr val="E682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472</TotalTime>
  <Words>218</Words>
  <Application>Microsoft Office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Internet</vt:lpstr>
      <vt:lpstr>What is internet </vt:lpstr>
      <vt:lpstr>Inventers of internet</vt:lpstr>
      <vt:lpstr>Advantages of Internet</vt:lpstr>
      <vt:lpstr>Basic requirements for an internet connection </vt:lpstr>
      <vt:lpstr>Some famous people related to internet are:-</vt:lpstr>
      <vt:lpstr>PowerPoint Presentation</vt:lpstr>
      <vt:lpstr>Disadvantages 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somu</dc:creator>
  <cp:lastModifiedBy>somu</cp:lastModifiedBy>
  <cp:revision>42</cp:revision>
  <dcterms:created xsi:type="dcterms:W3CDTF">2015-12-19T09:50:43Z</dcterms:created>
  <dcterms:modified xsi:type="dcterms:W3CDTF">2016-02-01T11:52:40Z</dcterms:modified>
</cp:coreProperties>
</file>