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8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C61-78C4-F908-2DD7-0B55C7B7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6F99-6841-9767-DBA6-4EFE1252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CF8A-3537-7531-417B-690278A5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7FCA-D012-775F-E646-2784858F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A7ED7-884C-87FA-14F4-5A753576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5A7D-A4CF-CAF7-A6C4-2F8C874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3CC2F-9CB2-CF74-E97C-1A1917CD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1687-3A17-CF1F-4F29-D4E33EA4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70E5-E88D-9FFB-F63F-997AA2E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E14E-969F-67AB-9F45-E2A47FD6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E5893-96CD-5104-F1AF-518905C8A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8821-E4E0-2926-BC08-884C737F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638E-23D6-D87E-6DF6-D3607ECA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437C-1FB6-97CB-2A74-4D7732BA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5BF4-4B47-8541-9CE3-3FDBA60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FA27-443C-7A95-5E04-B6E7EE34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2491-25A2-B3A5-EC27-5DFA946C6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74C7-F86F-5264-56F6-EAC09E5B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744B-532A-4694-2926-FFE3E9CE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27F5-AFF4-515B-548A-1D8848D1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7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A5D-740D-2CC5-B2CA-8F0AB674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02F3-0CBD-58F3-5BB1-EC7FAA43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005E-3879-E58B-04DF-0DF1E5B7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F99C-9DBB-74DB-D716-B9EE914B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03A3-60CB-EA19-58F5-94610C75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6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78BC-4E6E-8649-5D4E-82B38D4A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04BE-C562-5CC5-F9B7-95D6BF74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709E-9F8B-7257-CE43-E18C088BA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B3AC4-3820-159F-AF8A-178FCFE5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9406-8C6F-A65A-6B87-83AFC2A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3AAD-545F-3EF0-BCCC-BE1903B9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8C07-142B-4FCE-D82A-68FF59FC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6C84-9E63-0B74-98D1-AE9F018F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B057-2711-57DC-88A9-4CE7546D1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C2A71-FC91-1650-A5EF-FF52C17B1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00B1C1-F103-CD6A-ABA4-4E9FEADB5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F0B9E-2966-60EB-7BE5-207B6B93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D4DC1-7082-7DEA-7DCA-D2A3472E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6ED0D-97B8-A6CB-E098-4A129DC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BF83-CB75-BDD0-0ED9-407E9AC7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9D1AD-1D20-7657-AC7B-F6E05D1A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AB08-A16B-DE50-936E-5CFFCE76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D8395-A879-15AE-8ADA-E3968C70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57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A05B-76F1-E7E6-075A-D52BE280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DEFD8-C5F3-6F5D-E829-289AEDFC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ACE7-1C89-F720-3598-5D9A2119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BD89-6DED-29F0-594F-5C2EF5D6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575-8C5C-16BE-45C1-60367646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ED61-DC79-A99D-DF80-5B7FE0E9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13EC-6BE2-7057-8DC7-72BF595C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E414D-BE96-30BE-5F8C-549B36C8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3D6E3-73D0-900F-15BA-AD894AB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0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9C5F-EDE7-2585-1ACC-C470145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3B46E-3CE1-44B5-4AD4-686D8158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07F1-4B09-0EC5-3EC7-3E8B6ED0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D8D3-EBD6-ACBA-B8F7-C91737E5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D0113-714C-028C-B18A-26EA0F40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236D-FB1D-F971-A9A6-37EA5713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7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5A106-299A-EF67-500E-64F57DB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9B24-E8DD-599F-67CF-106E7F4E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407F-BA34-F26A-1FE2-35B46DCD5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43C1-D0FF-488C-A8EF-557F495CF0E9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D8AA-B1A6-4EFD-76C9-BEED2AC76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929C-4C0D-C3F5-E548-6532D9B05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4D9A-E7A2-4899-ABCF-7A55E769F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5C6F84-2CC9-3848-FCAB-58561C07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74" y="1627239"/>
            <a:ext cx="7638452" cy="360352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13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A63-8903-FA8F-D7DE-1EB65084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8" y="0"/>
            <a:ext cx="4876800" cy="1325563"/>
          </a:xfrm>
        </p:spPr>
        <p:txBody>
          <a:bodyPr/>
          <a:lstStyle/>
          <a:p>
            <a:r>
              <a:rPr lang="en-US" b="1" dirty="0"/>
              <a:t>Bullet Points Spacing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A994C-4D49-6B8C-178F-797E379B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4" y="1400382"/>
            <a:ext cx="10935648" cy="54182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427294-8F25-89CC-06CF-6448F604412B}"/>
              </a:ext>
            </a:extLst>
          </p:cNvPr>
          <p:cNvCxnSpPr>
            <a:cxnSpLocks/>
          </p:cNvCxnSpPr>
          <p:nvPr/>
        </p:nvCxnSpPr>
        <p:spPr>
          <a:xfrm flipH="1">
            <a:off x="8997605" y="2839063"/>
            <a:ext cx="2644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5AD4B-0133-AA6D-A925-39D3A8788289}"/>
              </a:ext>
            </a:extLst>
          </p:cNvPr>
          <p:cNvCxnSpPr>
            <a:cxnSpLocks/>
          </p:cNvCxnSpPr>
          <p:nvPr/>
        </p:nvCxnSpPr>
        <p:spPr>
          <a:xfrm flipH="1">
            <a:off x="9440057" y="5592095"/>
            <a:ext cx="26448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20B0-4EDE-FC80-026B-BA73D62E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11846" cy="1325563"/>
          </a:xfrm>
        </p:spPr>
        <p:txBody>
          <a:bodyPr/>
          <a:lstStyle/>
          <a:p>
            <a:r>
              <a:rPr lang="en-US" b="1" dirty="0"/>
              <a:t>Full Name in Capital Letters Only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93709-4CC9-33EC-6BC7-B82C1D05F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1159250"/>
            <a:ext cx="10599174" cy="5601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7ADFC9-A7F9-7A3B-341D-9212A6F2E5FB}"/>
              </a:ext>
            </a:extLst>
          </p:cNvPr>
          <p:cNvSpPr/>
          <p:nvPr/>
        </p:nvSpPr>
        <p:spPr>
          <a:xfrm>
            <a:off x="5289754" y="1622323"/>
            <a:ext cx="1966452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08975-A25F-8000-2DA3-33422C189002}"/>
              </a:ext>
            </a:extLst>
          </p:cNvPr>
          <p:cNvCxnSpPr>
            <a:cxnSpLocks/>
          </p:cNvCxnSpPr>
          <p:nvPr/>
        </p:nvCxnSpPr>
        <p:spPr>
          <a:xfrm flipH="1">
            <a:off x="7364362" y="1816509"/>
            <a:ext cx="33822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9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135E-0314-17DB-C202-CCF99923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45858" cy="1325563"/>
          </a:xfrm>
        </p:spPr>
        <p:txBody>
          <a:bodyPr/>
          <a:lstStyle/>
          <a:p>
            <a:r>
              <a:rPr lang="en-US" b="1" dirty="0"/>
              <a:t>Alignment Spacing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6EB937-DD46-4BA8-7317-80C8BFF6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1196771"/>
            <a:ext cx="10599174" cy="5601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975B091-3B04-BD44-AB4E-451AB1B76950}"/>
              </a:ext>
            </a:extLst>
          </p:cNvPr>
          <p:cNvSpPr/>
          <p:nvPr/>
        </p:nvSpPr>
        <p:spPr>
          <a:xfrm>
            <a:off x="2743201" y="1976284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C2D99C-DC46-9463-DD20-75BF0FE0AC58}"/>
              </a:ext>
            </a:extLst>
          </p:cNvPr>
          <p:cNvSpPr/>
          <p:nvPr/>
        </p:nvSpPr>
        <p:spPr>
          <a:xfrm>
            <a:off x="5358582" y="1976284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D27372-3CDB-F399-726C-74E30E5E553E}"/>
              </a:ext>
            </a:extLst>
          </p:cNvPr>
          <p:cNvSpPr/>
          <p:nvPr/>
        </p:nvSpPr>
        <p:spPr>
          <a:xfrm>
            <a:off x="6420466" y="1976284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748236-C430-64C5-DDB0-0423D285B436}"/>
              </a:ext>
            </a:extLst>
          </p:cNvPr>
          <p:cNvSpPr/>
          <p:nvPr/>
        </p:nvSpPr>
        <p:spPr>
          <a:xfrm>
            <a:off x="8534402" y="5958348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89B6E1-9C43-7D8B-E10E-4715D88C801A}"/>
              </a:ext>
            </a:extLst>
          </p:cNvPr>
          <p:cNvSpPr/>
          <p:nvPr/>
        </p:nvSpPr>
        <p:spPr>
          <a:xfrm>
            <a:off x="9075178" y="5958348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2086C3-D5CB-2B42-7021-A8755C43C700}"/>
              </a:ext>
            </a:extLst>
          </p:cNvPr>
          <p:cNvSpPr/>
          <p:nvPr/>
        </p:nvSpPr>
        <p:spPr>
          <a:xfrm>
            <a:off x="9537292" y="6464710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9CAD5-B90C-D467-3112-A31FF615AF52}"/>
              </a:ext>
            </a:extLst>
          </p:cNvPr>
          <p:cNvSpPr/>
          <p:nvPr/>
        </p:nvSpPr>
        <p:spPr>
          <a:xfrm>
            <a:off x="8534402" y="6504038"/>
            <a:ext cx="412954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283D-C54C-DDFB-F6CA-C91FF58E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85"/>
            <a:ext cx="5407742" cy="898454"/>
          </a:xfrm>
        </p:spPr>
        <p:txBody>
          <a:bodyPr/>
          <a:lstStyle/>
          <a:p>
            <a:r>
              <a:rPr lang="en-US" b="1" dirty="0"/>
              <a:t>Word to Word Spacing: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9BA1B-38DF-02C0-FBBD-4CE7D78A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58" y="1112008"/>
            <a:ext cx="8986684" cy="56368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2D4C84-8F8B-94B0-60DD-A6A7362AF5B7}"/>
              </a:ext>
            </a:extLst>
          </p:cNvPr>
          <p:cNvCxnSpPr/>
          <p:nvPr/>
        </p:nvCxnSpPr>
        <p:spPr>
          <a:xfrm>
            <a:off x="3814916" y="3126658"/>
            <a:ext cx="40410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196556-8A40-CA03-77C3-5A72634C7662}"/>
              </a:ext>
            </a:extLst>
          </p:cNvPr>
          <p:cNvCxnSpPr>
            <a:cxnSpLocks/>
          </p:cNvCxnSpPr>
          <p:nvPr/>
        </p:nvCxnSpPr>
        <p:spPr>
          <a:xfrm>
            <a:off x="3588774" y="1848464"/>
            <a:ext cx="426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351FD2-0E33-BF71-0FF9-D7D04BBB44B4}"/>
              </a:ext>
            </a:extLst>
          </p:cNvPr>
          <p:cNvCxnSpPr>
            <a:cxnSpLocks/>
          </p:cNvCxnSpPr>
          <p:nvPr/>
        </p:nvCxnSpPr>
        <p:spPr>
          <a:xfrm>
            <a:off x="4591664" y="3775587"/>
            <a:ext cx="4857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5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540-19A3-994A-0AEF-2DC0C3AD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46374" cy="1325563"/>
          </a:xfrm>
        </p:spPr>
        <p:txBody>
          <a:bodyPr/>
          <a:lstStyle/>
          <a:p>
            <a:r>
              <a:rPr lang="en-US" b="1" dirty="0"/>
              <a:t>Alignment and Spacing in Skills: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15C8F-37F9-3390-98A3-CFA3DCB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1723897"/>
            <a:ext cx="11228438" cy="47080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BB29DB7-6ABE-44F5-7805-97E1AED01DB3}"/>
              </a:ext>
            </a:extLst>
          </p:cNvPr>
          <p:cNvSpPr/>
          <p:nvPr/>
        </p:nvSpPr>
        <p:spPr>
          <a:xfrm>
            <a:off x="3726423" y="3881284"/>
            <a:ext cx="2713706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0E80B9-DAD7-8943-0C77-E6BC63C117A9}"/>
              </a:ext>
            </a:extLst>
          </p:cNvPr>
          <p:cNvSpPr/>
          <p:nvPr/>
        </p:nvSpPr>
        <p:spPr>
          <a:xfrm>
            <a:off x="2762863" y="4179505"/>
            <a:ext cx="698092" cy="3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E7289-DB33-EC49-8C07-83565C7AE225}"/>
              </a:ext>
            </a:extLst>
          </p:cNvPr>
          <p:cNvSpPr/>
          <p:nvPr/>
        </p:nvSpPr>
        <p:spPr>
          <a:xfrm>
            <a:off x="4080386" y="4425311"/>
            <a:ext cx="324466" cy="3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4A0862-9B56-54F1-56DC-829D8173B798}"/>
              </a:ext>
            </a:extLst>
          </p:cNvPr>
          <p:cNvSpPr/>
          <p:nvPr/>
        </p:nvSpPr>
        <p:spPr>
          <a:xfrm>
            <a:off x="5024283" y="4425311"/>
            <a:ext cx="324466" cy="3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B9DF11-ECDC-E6D4-3ADE-82F4FA3893A5}"/>
              </a:ext>
            </a:extLst>
          </p:cNvPr>
          <p:cNvSpPr/>
          <p:nvPr/>
        </p:nvSpPr>
        <p:spPr>
          <a:xfrm>
            <a:off x="5933767" y="4425311"/>
            <a:ext cx="324466" cy="3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91A2DC-7163-5093-AB1C-71CC126EC5DA}"/>
              </a:ext>
            </a:extLst>
          </p:cNvPr>
          <p:cNvSpPr/>
          <p:nvPr/>
        </p:nvSpPr>
        <p:spPr>
          <a:xfrm>
            <a:off x="3554361" y="2552266"/>
            <a:ext cx="324466" cy="3531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1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7A47-7843-4B6F-2D94-26FF4B0F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27870" cy="1325563"/>
          </a:xfrm>
        </p:spPr>
        <p:txBody>
          <a:bodyPr>
            <a:normAutofit/>
          </a:bodyPr>
          <a:lstStyle/>
          <a:p>
            <a:r>
              <a:rPr lang="en-US" b="1" dirty="0"/>
              <a:t>Page &amp; </a:t>
            </a:r>
            <a:br>
              <a:rPr lang="en-US" b="1" dirty="0"/>
            </a:br>
            <a:r>
              <a:rPr lang="en-US" b="1" dirty="0"/>
              <a:t>Paragraph Spacing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A9A21-1824-05C7-A862-576C0C5D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70" y="0"/>
            <a:ext cx="4871803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FC7E46-DE7C-EE79-E125-A3C8A1AD4872}"/>
              </a:ext>
            </a:extLst>
          </p:cNvPr>
          <p:cNvSpPr/>
          <p:nvPr/>
        </p:nvSpPr>
        <p:spPr>
          <a:xfrm>
            <a:off x="4660488" y="1966454"/>
            <a:ext cx="1366686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993488-ABB2-E663-D267-6274D45E6CBA}"/>
              </a:ext>
            </a:extLst>
          </p:cNvPr>
          <p:cNvSpPr/>
          <p:nvPr/>
        </p:nvSpPr>
        <p:spPr>
          <a:xfrm>
            <a:off x="4660488" y="2871016"/>
            <a:ext cx="1435512" cy="5112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6C25B2-5AD8-954D-44E2-2B8A62DDBC16}"/>
              </a:ext>
            </a:extLst>
          </p:cNvPr>
          <p:cNvSpPr/>
          <p:nvPr/>
        </p:nvSpPr>
        <p:spPr>
          <a:xfrm>
            <a:off x="4660488" y="3861613"/>
            <a:ext cx="1504338" cy="307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F6A88A-2EEF-2AF4-3F5F-393DD70B6A40}"/>
              </a:ext>
            </a:extLst>
          </p:cNvPr>
          <p:cNvCxnSpPr/>
          <p:nvPr/>
        </p:nvCxnSpPr>
        <p:spPr>
          <a:xfrm>
            <a:off x="7964132" y="0"/>
            <a:ext cx="0" cy="5506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45B7E6-BB04-0AD2-3F4F-86D85AF4BBEF}"/>
              </a:ext>
            </a:extLst>
          </p:cNvPr>
          <p:cNvCxnSpPr>
            <a:cxnSpLocks/>
          </p:cNvCxnSpPr>
          <p:nvPr/>
        </p:nvCxnSpPr>
        <p:spPr>
          <a:xfrm>
            <a:off x="8209939" y="6184490"/>
            <a:ext cx="0" cy="6735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E4736F-40E3-817B-934A-7D40A14967FE}"/>
              </a:ext>
            </a:extLst>
          </p:cNvPr>
          <p:cNvCxnSpPr>
            <a:cxnSpLocks/>
          </p:cNvCxnSpPr>
          <p:nvPr/>
        </p:nvCxnSpPr>
        <p:spPr>
          <a:xfrm>
            <a:off x="4227870" y="550606"/>
            <a:ext cx="49038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09D2D-DCA1-35E3-6AD5-D5719EDBCB8F}"/>
              </a:ext>
            </a:extLst>
          </p:cNvPr>
          <p:cNvCxnSpPr>
            <a:cxnSpLocks/>
          </p:cNvCxnSpPr>
          <p:nvPr/>
        </p:nvCxnSpPr>
        <p:spPr>
          <a:xfrm>
            <a:off x="4259870" y="6184490"/>
            <a:ext cx="49038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5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06D77-C79E-373E-2A02-F073AB993834}"/>
              </a:ext>
            </a:extLst>
          </p:cNvPr>
          <p:cNvSpPr txBox="1"/>
          <p:nvPr/>
        </p:nvSpPr>
        <p:spPr>
          <a:xfrm>
            <a:off x="0" y="0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Page &amp; </a:t>
            </a:r>
            <a:br>
              <a:rPr lang="en-US" sz="4400" b="1" dirty="0">
                <a:latin typeface="+mj-lt"/>
              </a:rPr>
            </a:br>
            <a:r>
              <a:rPr lang="en-US" sz="4400" b="1" dirty="0">
                <a:latin typeface="+mj-lt"/>
              </a:rPr>
              <a:t>Paragraph Spacing</a:t>
            </a:r>
            <a:endParaRPr lang="en-IN" sz="4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380CB-FADE-07E5-4E40-3E649226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06" y="0"/>
            <a:ext cx="5331493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FC3883-6021-B0FF-9DB3-F7FD5FD7874F}"/>
              </a:ext>
            </a:extLst>
          </p:cNvPr>
          <p:cNvCxnSpPr/>
          <p:nvPr/>
        </p:nvCxnSpPr>
        <p:spPr>
          <a:xfrm>
            <a:off x="4188542" y="5545394"/>
            <a:ext cx="53290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154DA-94EB-7037-F0B9-C2EA80AEC706}"/>
              </a:ext>
            </a:extLst>
          </p:cNvPr>
          <p:cNvCxnSpPr/>
          <p:nvPr/>
        </p:nvCxnSpPr>
        <p:spPr>
          <a:xfrm>
            <a:off x="8504905" y="5545394"/>
            <a:ext cx="0" cy="131260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06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7FAC-1F91-92DE-BE91-2566061C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24980" cy="1325563"/>
          </a:xfrm>
        </p:spPr>
        <p:txBody>
          <a:bodyPr/>
          <a:lstStyle/>
          <a:p>
            <a:r>
              <a:rPr lang="en-US" b="1" dirty="0"/>
              <a:t>Missing Links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8524-E23C-9150-6A3C-913979A0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" y="1377210"/>
            <a:ext cx="10441858" cy="42412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2AAC56-1532-14B7-1E8E-6395497ADB87}"/>
              </a:ext>
            </a:extLst>
          </p:cNvPr>
          <p:cNvCxnSpPr/>
          <p:nvPr/>
        </p:nvCxnSpPr>
        <p:spPr>
          <a:xfrm>
            <a:off x="4876800" y="2861187"/>
            <a:ext cx="57715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A280A1-72C1-0C58-43D2-3B98FA9894C1}"/>
              </a:ext>
            </a:extLst>
          </p:cNvPr>
          <p:cNvSpPr txBox="1"/>
          <p:nvPr/>
        </p:nvSpPr>
        <p:spPr>
          <a:xfrm>
            <a:off x="10648335" y="2476466"/>
            <a:ext cx="501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10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45AE-5E83-AF43-851E-1B212EE4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" y="8038"/>
            <a:ext cx="4916130" cy="1053844"/>
          </a:xfrm>
        </p:spPr>
        <p:txBody>
          <a:bodyPr/>
          <a:lstStyle/>
          <a:p>
            <a:r>
              <a:rPr lang="en-US" b="1" dirty="0"/>
              <a:t>Identify the Mistakes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2D35-F4B9-BF27-BFC5-A033C56E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70"/>
            <a:ext cx="8581352" cy="3485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19ACB-6AF0-5D91-CA36-1F1A341DF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67" y="2547816"/>
            <a:ext cx="8239433" cy="42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88700E-B97F-B28B-C61D-5D4FE521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470"/>
            <a:ext cx="8581352" cy="348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9BFF3-7931-E7D2-5628-5D2B62A17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67" y="2547816"/>
            <a:ext cx="8239433" cy="424135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A1985B6-BE7A-0E5B-44DB-6BBE8F266AED}"/>
              </a:ext>
            </a:extLst>
          </p:cNvPr>
          <p:cNvSpPr/>
          <p:nvPr/>
        </p:nvSpPr>
        <p:spPr>
          <a:xfrm>
            <a:off x="3313471" y="1543665"/>
            <a:ext cx="1887796" cy="440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AEFFCC-4015-8DDC-DBDA-1B9DACBF85F4}"/>
              </a:ext>
            </a:extLst>
          </p:cNvPr>
          <p:cNvSpPr/>
          <p:nvPr/>
        </p:nvSpPr>
        <p:spPr>
          <a:xfrm>
            <a:off x="4114800" y="2547817"/>
            <a:ext cx="1887796" cy="9610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D74B18-52CB-6DE5-BA07-444301C08BEF}"/>
              </a:ext>
            </a:extLst>
          </p:cNvPr>
          <p:cNvSpPr/>
          <p:nvPr/>
        </p:nvSpPr>
        <p:spPr>
          <a:xfrm>
            <a:off x="3952567" y="4208205"/>
            <a:ext cx="1887796" cy="4602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EC2C7-DB20-EB07-DFE5-4573DCBA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" y="8038"/>
            <a:ext cx="4916130" cy="1053844"/>
          </a:xfrm>
        </p:spPr>
        <p:txBody>
          <a:bodyPr>
            <a:normAutofit/>
          </a:bodyPr>
          <a:lstStyle/>
          <a:p>
            <a:r>
              <a:rPr lang="en-US" b="1" dirty="0"/>
              <a:t>Mistakes Identified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86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1AECCA-E7FC-62E8-FECF-D3CEA7E39C71}"/>
              </a:ext>
            </a:extLst>
          </p:cNvPr>
          <p:cNvSpPr txBox="1"/>
          <p:nvPr/>
        </p:nvSpPr>
        <p:spPr>
          <a:xfrm>
            <a:off x="0" y="0"/>
            <a:ext cx="315309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Sample Resume</a:t>
            </a:r>
            <a:endParaRPr lang="en-IN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71035-7D96-C5D2-FDA7-B9F15E7B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88" y="0"/>
            <a:ext cx="529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0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E1FA-1434-36BF-214A-68034831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21626" cy="1325563"/>
          </a:xfrm>
        </p:spPr>
        <p:txBody>
          <a:bodyPr/>
          <a:lstStyle/>
          <a:p>
            <a:r>
              <a:rPr lang="en-US" b="1" dirty="0"/>
              <a:t>Titles for Skills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63F0D-68F0-4A6E-617C-A4654474E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325563"/>
            <a:ext cx="10068232" cy="54351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73591AA-4908-C9F5-F8BB-A8B33FDC4D6F}"/>
              </a:ext>
            </a:extLst>
          </p:cNvPr>
          <p:cNvSpPr/>
          <p:nvPr/>
        </p:nvSpPr>
        <p:spPr>
          <a:xfrm>
            <a:off x="1199533" y="4473679"/>
            <a:ext cx="1366686" cy="3932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00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FBA-AD2C-7C99-EECF-E9CAF9E7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75EF-4B2F-B353-7C0D-46928255E100}"/>
              </a:ext>
            </a:extLst>
          </p:cNvPr>
          <p:cNvSpPr txBox="1"/>
          <p:nvPr/>
        </p:nvSpPr>
        <p:spPr>
          <a:xfrm>
            <a:off x="934065" y="1484671"/>
            <a:ext cx="459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+mj-lt"/>
              </a:rPr>
              <a:t>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+mj-lt"/>
              </a:rPr>
              <a:t>Soft Skills</a:t>
            </a:r>
            <a:endParaRPr lang="en-IN" sz="4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91A73-FD48-DDDD-AE90-1621D61C878C}"/>
              </a:ext>
            </a:extLst>
          </p:cNvPr>
          <p:cNvSpPr txBox="1"/>
          <p:nvPr/>
        </p:nvSpPr>
        <p:spPr>
          <a:xfrm>
            <a:off x="5621594" y="1484671"/>
            <a:ext cx="573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3000" b="0" i="0" u="none" strike="noStrike" baseline="0" dirty="0">
                <a:solidFill>
                  <a:srgbClr val="000000"/>
                </a:solidFill>
                <a:latin typeface="+mj-lt"/>
              </a:rPr>
              <a:t> Java, Python, JavaScript, HTML/CSS</a:t>
            </a:r>
            <a:endParaRPr lang="en-IN" sz="3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0C343-86E2-DAA8-60FC-3AF56E136449}"/>
              </a:ext>
            </a:extLst>
          </p:cNvPr>
          <p:cNvSpPr txBox="1"/>
          <p:nvPr/>
        </p:nvSpPr>
        <p:spPr>
          <a:xfrm>
            <a:off x="5621594" y="2684999"/>
            <a:ext cx="573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Communication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skills,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Team</a:t>
            </a:r>
            <a:r>
              <a:rPr lang="en-US" sz="1800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work,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solving,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Time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management,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Decision</a:t>
            </a:r>
            <a:r>
              <a:rPr lang="en-US" sz="1800" spc="-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making, Leadership, Critical thinking</a:t>
            </a:r>
            <a:endParaRPr lang="en-IN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451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4625-6F79-0424-F319-4F485B77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99354" cy="1325563"/>
          </a:xfrm>
        </p:spPr>
        <p:txBody>
          <a:bodyPr/>
          <a:lstStyle/>
          <a:p>
            <a:r>
              <a:rPr lang="en-US" b="1" dirty="0"/>
              <a:t>Over Spacing in Headings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1FCA-DB20-BFE3-00F7-667087EC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00" y="1325563"/>
            <a:ext cx="8873400" cy="468507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B65DB3-E57F-CFD5-D0C0-F29E3CDC1822}"/>
              </a:ext>
            </a:extLst>
          </p:cNvPr>
          <p:cNvCxnSpPr/>
          <p:nvPr/>
        </p:nvCxnSpPr>
        <p:spPr>
          <a:xfrm>
            <a:off x="1659300" y="2369574"/>
            <a:ext cx="8868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0DE63-8D1B-4898-B623-A15D56F06B59}"/>
              </a:ext>
            </a:extLst>
          </p:cNvPr>
          <p:cNvCxnSpPr/>
          <p:nvPr/>
        </p:nvCxnSpPr>
        <p:spPr>
          <a:xfrm>
            <a:off x="1659300" y="3539613"/>
            <a:ext cx="8868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D15363-AF7C-859F-2AA3-60117116CF74}"/>
              </a:ext>
            </a:extLst>
          </p:cNvPr>
          <p:cNvCxnSpPr/>
          <p:nvPr/>
        </p:nvCxnSpPr>
        <p:spPr>
          <a:xfrm>
            <a:off x="9232490" y="2369574"/>
            <a:ext cx="0" cy="115037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B7A7-F62A-05C6-DE0C-8F1DB887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733934" cy="1325563"/>
          </a:xfrm>
        </p:spPr>
        <p:txBody>
          <a:bodyPr/>
          <a:lstStyle/>
          <a:p>
            <a:r>
              <a:rPr lang="en-US" b="1" dirty="0"/>
              <a:t>Alignment Corrections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68608-36C6-8AD8-6E11-9AB4B68A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1" y="1325563"/>
            <a:ext cx="9222658" cy="49056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0EFBED-B5CE-2EE8-341F-56DA56CA46DF}"/>
              </a:ext>
            </a:extLst>
          </p:cNvPr>
          <p:cNvCxnSpPr/>
          <p:nvPr/>
        </p:nvCxnSpPr>
        <p:spPr>
          <a:xfrm>
            <a:off x="5801032" y="2231923"/>
            <a:ext cx="27137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C0B97F-80EB-41E8-7C77-5044D7B98ED1}"/>
              </a:ext>
            </a:extLst>
          </p:cNvPr>
          <p:cNvCxnSpPr/>
          <p:nvPr/>
        </p:nvCxnSpPr>
        <p:spPr>
          <a:xfrm>
            <a:off x="7138219" y="2005781"/>
            <a:ext cx="27137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A196C7-F1F7-FBCC-CE71-3C7AF4E72660}"/>
              </a:ext>
            </a:extLst>
          </p:cNvPr>
          <p:cNvSpPr/>
          <p:nvPr/>
        </p:nvSpPr>
        <p:spPr>
          <a:xfrm>
            <a:off x="2389239" y="4355691"/>
            <a:ext cx="1858297" cy="1465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3A3E-93EA-0801-CF68-B8AD0B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10084" cy="1325563"/>
          </a:xfrm>
        </p:spPr>
        <p:txBody>
          <a:bodyPr/>
          <a:lstStyle/>
          <a:p>
            <a:r>
              <a:rPr lang="en-US" b="1" dirty="0"/>
              <a:t>Side Heading Corrections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149E0-0787-2DD9-7AF5-6A45DFE8F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1" y="1325563"/>
            <a:ext cx="9222658" cy="49056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E6AB02-8B99-6687-D82B-AAD7C8A09CE2}"/>
              </a:ext>
            </a:extLst>
          </p:cNvPr>
          <p:cNvSpPr/>
          <p:nvPr/>
        </p:nvSpPr>
        <p:spPr>
          <a:xfrm>
            <a:off x="2170471" y="2267669"/>
            <a:ext cx="2254046" cy="7669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2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32B0-0AB0-E728-1281-03323E68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58812" cy="1325563"/>
          </a:xfrm>
        </p:spPr>
        <p:txBody>
          <a:bodyPr/>
          <a:lstStyle/>
          <a:p>
            <a:r>
              <a:rPr lang="en-US" b="1" dirty="0"/>
              <a:t>Hobbies Or Options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65DD-D6DE-10B8-769B-445B96C7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25" y="1747637"/>
            <a:ext cx="7590504" cy="48746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3B69E4A-F27C-1A16-6FF3-933A641CFC08}"/>
              </a:ext>
            </a:extLst>
          </p:cNvPr>
          <p:cNvSpPr/>
          <p:nvPr/>
        </p:nvSpPr>
        <p:spPr>
          <a:xfrm>
            <a:off x="4805518" y="4063383"/>
            <a:ext cx="1880417" cy="3340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A9F25-08A6-7184-6E53-2E2B74891382}"/>
              </a:ext>
            </a:extLst>
          </p:cNvPr>
          <p:cNvSpPr txBox="1"/>
          <p:nvPr/>
        </p:nvSpPr>
        <p:spPr>
          <a:xfrm>
            <a:off x="0" y="1747637"/>
            <a:ext cx="4336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Option to Mention in your 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times HR may Ask few points about your hobbies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there should be a proper explanation of your hobbies.</a:t>
            </a:r>
          </a:p>
        </p:txBody>
      </p:sp>
    </p:spTree>
    <p:extLst>
      <p:ext uri="{BB962C8B-B14F-4D97-AF65-F5344CB8AC3E}">
        <p14:creationId xmlns:p14="http://schemas.microsoft.com/office/powerpoint/2010/main" val="56835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5ED23-4633-3A07-AC6A-48D48C0F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9342" cy="1325563"/>
          </a:xfrm>
        </p:spPr>
        <p:txBody>
          <a:bodyPr/>
          <a:lstStyle/>
          <a:p>
            <a:r>
              <a:rPr lang="en-US" b="1" dirty="0"/>
              <a:t>Final Output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97A4C-E7DB-7867-C1F0-3E42D883B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74" y="0"/>
            <a:ext cx="5816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8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493CB-53DD-CF58-66F0-E3A911712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971"/>
            <a:ext cx="12192000" cy="60760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E7D8B7-3555-F49D-C415-AA0E1A6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5" y="9833"/>
            <a:ext cx="1592826" cy="390970"/>
          </a:xfrm>
        </p:spPr>
        <p:txBody>
          <a:bodyPr>
            <a:noAutofit/>
          </a:bodyPr>
          <a:lstStyle/>
          <a:p>
            <a:r>
              <a:rPr lang="en-US" sz="3500" b="1" dirty="0"/>
              <a:t>Before</a:t>
            </a:r>
            <a:endParaRPr lang="en-IN" sz="35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785E1C-121E-FE63-EF4C-53E4459EA887}"/>
              </a:ext>
            </a:extLst>
          </p:cNvPr>
          <p:cNvSpPr txBox="1">
            <a:spLocks/>
          </p:cNvSpPr>
          <p:nvPr/>
        </p:nvSpPr>
        <p:spPr>
          <a:xfrm>
            <a:off x="8229600" y="9832"/>
            <a:ext cx="1789470" cy="390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5223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7CAE-702A-8656-562D-F6EC34D8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96"/>
            <a:ext cx="3376166" cy="1325563"/>
          </a:xfrm>
        </p:spPr>
        <p:txBody>
          <a:bodyPr/>
          <a:lstStyle/>
          <a:p>
            <a:r>
              <a:rPr lang="en-US" b="1" dirty="0"/>
              <a:t>Alignment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63231-9C5D-1694-BADA-8FAED1EA6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93" y="963524"/>
            <a:ext cx="9350014" cy="58734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033C36-F0DC-4FE9-76AB-3792BA2110C4}"/>
              </a:ext>
            </a:extLst>
          </p:cNvPr>
          <p:cNvCxnSpPr>
            <a:cxnSpLocks/>
          </p:cNvCxnSpPr>
          <p:nvPr/>
        </p:nvCxnSpPr>
        <p:spPr>
          <a:xfrm>
            <a:off x="220008" y="2357285"/>
            <a:ext cx="209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9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9B58A7-0A29-1CE4-E793-E1FCF6E65895}"/>
              </a:ext>
            </a:extLst>
          </p:cNvPr>
          <p:cNvSpPr txBox="1"/>
          <p:nvPr/>
        </p:nvSpPr>
        <p:spPr>
          <a:xfrm>
            <a:off x="110005" y="330005"/>
            <a:ext cx="295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Line Spacing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706EC-EA6C-105D-1B80-2A33D364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27" y="1262572"/>
            <a:ext cx="9012482" cy="55954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D102D-DBDD-BE32-3CC2-7B33468A1A7B}"/>
              </a:ext>
            </a:extLst>
          </p:cNvPr>
          <p:cNvCxnSpPr>
            <a:cxnSpLocks/>
          </p:cNvCxnSpPr>
          <p:nvPr/>
        </p:nvCxnSpPr>
        <p:spPr>
          <a:xfrm>
            <a:off x="747251" y="4965292"/>
            <a:ext cx="209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EB868-8728-3CE7-986D-23AB0209B7F0}"/>
              </a:ext>
            </a:extLst>
          </p:cNvPr>
          <p:cNvCxnSpPr>
            <a:cxnSpLocks/>
          </p:cNvCxnSpPr>
          <p:nvPr/>
        </p:nvCxnSpPr>
        <p:spPr>
          <a:xfrm>
            <a:off x="675359" y="3438834"/>
            <a:ext cx="209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7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2EA-08E3-8057-49F8-51761AAD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940"/>
            <a:ext cx="2949678" cy="1325563"/>
          </a:xfrm>
        </p:spPr>
        <p:txBody>
          <a:bodyPr/>
          <a:lstStyle/>
          <a:p>
            <a:r>
              <a:rPr lang="en-US" b="1" dirty="0"/>
              <a:t>Font Styles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C28C3-E036-12CB-EF41-E768C1D1A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59" y="1220632"/>
            <a:ext cx="9012482" cy="55954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E33040-9C62-2F76-8345-C88B489738C9}"/>
              </a:ext>
            </a:extLst>
          </p:cNvPr>
          <p:cNvCxnSpPr>
            <a:cxnSpLocks/>
          </p:cNvCxnSpPr>
          <p:nvPr/>
        </p:nvCxnSpPr>
        <p:spPr>
          <a:xfrm>
            <a:off x="495312" y="2376950"/>
            <a:ext cx="209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68E50-B54B-C0B9-5E30-EF9F10D9F3DC}"/>
              </a:ext>
            </a:extLst>
          </p:cNvPr>
          <p:cNvCxnSpPr>
            <a:cxnSpLocks/>
          </p:cNvCxnSpPr>
          <p:nvPr/>
        </p:nvCxnSpPr>
        <p:spPr>
          <a:xfrm>
            <a:off x="436318" y="3232357"/>
            <a:ext cx="20924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043-0D40-5641-7F30-7DE322D7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6" y="345074"/>
            <a:ext cx="8042788" cy="878146"/>
          </a:xfrm>
        </p:spPr>
        <p:txBody>
          <a:bodyPr>
            <a:normAutofit/>
          </a:bodyPr>
          <a:lstStyle/>
          <a:p>
            <a:r>
              <a:rPr lang="en-US" sz="4200" b="1" dirty="0"/>
              <a:t>Don't Mention Gender Specifications</a:t>
            </a:r>
            <a:endParaRPr lang="en-IN" sz="4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119D3-A8CF-21E5-8979-61F6E9957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58" y="1166131"/>
            <a:ext cx="8986684" cy="56452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BE6967-41EC-C544-DFF8-B00CF62924A0}"/>
              </a:ext>
            </a:extLst>
          </p:cNvPr>
          <p:cNvCxnSpPr>
            <a:cxnSpLocks/>
          </p:cNvCxnSpPr>
          <p:nvPr/>
        </p:nvCxnSpPr>
        <p:spPr>
          <a:xfrm flipH="1" flipV="1">
            <a:off x="4552335" y="2851355"/>
            <a:ext cx="1543665" cy="14256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18CC334-4C07-C76D-43C8-84147413ED4C}"/>
              </a:ext>
            </a:extLst>
          </p:cNvPr>
          <p:cNvSpPr/>
          <p:nvPr/>
        </p:nvSpPr>
        <p:spPr>
          <a:xfrm>
            <a:off x="3755923" y="2703871"/>
            <a:ext cx="796412" cy="294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0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16F3C4-1785-6257-B1D5-DC0C836D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84" y="1331"/>
            <a:ext cx="5801032" cy="1325563"/>
          </a:xfrm>
        </p:spPr>
        <p:txBody>
          <a:bodyPr/>
          <a:lstStyle/>
          <a:p>
            <a:r>
              <a:rPr lang="en-US" b="1" dirty="0"/>
              <a:t>No Job Titles for Freshers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60D19-1946-BB37-D49A-E38C9D045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6" y="1037298"/>
            <a:ext cx="9870728" cy="57862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085D75-EC16-0410-330B-7EDB34B7D54B}"/>
              </a:ext>
            </a:extLst>
          </p:cNvPr>
          <p:cNvSpPr/>
          <p:nvPr/>
        </p:nvSpPr>
        <p:spPr>
          <a:xfrm>
            <a:off x="4748979" y="1779639"/>
            <a:ext cx="2762864" cy="2949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F3E4-5B94-0213-E784-D1DC1015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1"/>
            <a:ext cx="12192000" cy="1325563"/>
          </a:xfrm>
        </p:spPr>
        <p:txBody>
          <a:bodyPr/>
          <a:lstStyle/>
          <a:p>
            <a:r>
              <a:rPr lang="en-US" b="1" dirty="0"/>
              <a:t>Carrier Objective OR Summary Should Be ATS Friendly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3E1F0-3A05-C1FD-48A6-F52634C4A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6" y="1037298"/>
            <a:ext cx="9870728" cy="57862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68E662-5B8A-19F1-F169-1056BDFBD408}"/>
              </a:ext>
            </a:extLst>
          </p:cNvPr>
          <p:cNvCxnSpPr>
            <a:cxnSpLocks/>
          </p:cNvCxnSpPr>
          <p:nvPr/>
        </p:nvCxnSpPr>
        <p:spPr>
          <a:xfrm flipH="1">
            <a:off x="9566787" y="3468329"/>
            <a:ext cx="21925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F70-F9B6-3A01-359C-D3821507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ATS Friendly Summary OR Carrier 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F75B-48BB-D22D-705B-516F515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Summary using ChatGPT</a:t>
            </a:r>
          </a:p>
          <a:p>
            <a:r>
              <a:rPr lang="en-US" dirty="0"/>
              <a:t>Match your Summary with given Job Description</a:t>
            </a:r>
          </a:p>
          <a:p>
            <a:r>
              <a:rPr lang="en-US" dirty="0"/>
              <a:t>Add Key words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0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168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Alignment</vt:lpstr>
      <vt:lpstr>PowerPoint Presentation</vt:lpstr>
      <vt:lpstr>Font Styles</vt:lpstr>
      <vt:lpstr>Don't Mention Gender Specifications</vt:lpstr>
      <vt:lpstr>No Job Titles for Freshers</vt:lpstr>
      <vt:lpstr>Carrier Objective OR Summary Should Be ATS Friendly </vt:lpstr>
      <vt:lpstr>ATS Friendly Summary OR Carrier Objective</vt:lpstr>
      <vt:lpstr>Bullet Points Spacing</vt:lpstr>
      <vt:lpstr>Full Name in Capital Letters Only</vt:lpstr>
      <vt:lpstr>Alignment Spacing</vt:lpstr>
      <vt:lpstr>Word to Word Spacing:</vt:lpstr>
      <vt:lpstr>Alignment and Spacing in Skills:</vt:lpstr>
      <vt:lpstr>Page &amp;  Paragraph Spacing</vt:lpstr>
      <vt:lpstr>PowerPoint Presentation</vt:lpstr>
      <vt:lpstr>Missing Links</vt:lpstr>
      <vt:lpstr>Identify the Mistakes</vt:lpstr>
      <vt:lpstr>Mistakes Identified</vt:lpstr>
      <vt:lpstr>Titles for Skills</vt:lpstr>
      <vt:lpstr>Titles:</vt:lpstr>
      <vt:lpstr>Over Spacing in Headings</vt:lpstr>
      <vt:lpstr>Alignment Corrections</vt:lpstr>
      <vt:lpstr>Side Heading Corrections</vt:lpstr>
      <vt:lpstr>Hobbies Or Options</vt:lpstr>
      <vt:lpstr>Final Output</vt:lpstr>
      <vt:lpstr>Before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coders10000@outlook.com</dc:creator>
  <cp:lastModifiedBy>coders10000@outlook.com</cp:lastModifiedBy>
  <cp:revision>13</cp:revision>
  <dcterms:created xsi:type="dcterms:W3CDTF">2024-08-10T07:21:35Z</dcterms:created>
  <dcterms:modified xsi:type="dcterms:W3CDTF">2024-08-12T12:15:02Z</dcterms:modified>
</cp:coreProperties>
</file>