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BDF795F0-8640-49CD-9267-43F5E4809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Best Salesman 2014-15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3CF5B73D-7144-4254-8A4C-890F707B7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1/3/2021 10:07:50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F79A8F58-684D-4BF7-8B58-E287D1A5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79" y="821095"/>
            <a:ext cx="89154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C5665C04-1254-4B57-A29F-3B889838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871537"/>
            <a:ext cx="9410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Best Salesman 2014-15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Salesman 2014-15</dc:title>
  <dc:creator/>
  <cp:lastModifiedBy>Siddharth</cp:lastModifiedBy>
  <cp:revision>1</cp:revision>
  <dcterms:created xsi:type="dcterms:W3CDTF">2021-01-03T04:37:51Z</dcterms:created>
  <dcterms:modified xsi:type="dcterms:W3CDTF">2021-01-03T04:41:52Z</dcterms:modified>
</cp:coreProperties>
</file>