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59" r:id="rId6"/>
    <p:sldId id="270" r:id="rId7"/>
    <p:sldId id="269" r:id="rId8"/>
    <p:sldId id="261" r:id="rId9"/>
    <p:sldId id="260" r:id="rId10"/>
    <p:sldId id="271" r:id="rId11"/>
    <p:sldId id="274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EB74AC-2C85-4F59-99CA-314915D4245E}" v="457" dt="2021-03-04T11:43:09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6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3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1867" y="146649"/>
            <a:ext cx="8791575" cy="2535179"/>
          </a:xfrm>
        </p:spPr>
        <p:txBody>
          <a:bodyPr>
            <a:noAutofit/>
          </a:bodyPr>
          <a:lstStyle/>
          <a:p>
            <a:pPr algn="ctr"/>
            <a:r>
              <a:rPr lang="en-US" sz="6000" b="1" cap="none" dirty="0" smtClean="0">
                <a:latin typeface="Verdana" pitchFamily="34" charset="0"/>
                <a:ea typeface="Verdana" pitchFamily="34" charset="0"/>
              </a:rPr>
              <a:t>vCARE </a:t>
            </a:r>
            <a:r>
              <a:rPr lang="en-US" sz="6000" b="1" dirty="0" smtClean="0">
                <a:latin typeface="Bahnschrift SemiLight" pitchFamily="34" charset="0"/>
              </a:rPr>
              <a:t/>
            </a:r>
            <a:br>
              <a:rPr lang="en-US" sz="6000" b="1" dirty="0" smtClean="0">
                <a:latin typeface="Bahnschrift SemiLight" pitchFamily="34" charset="0"/>
              </a:rPr>
            </a:br>
            <a:r>
              <a:rPr lang="en-US" sz="6000" b="1" dirty="0" smtClean="0">
                <a:latin typeface="Bahnschrift SemiLight" pitchFamily="34" charset="0"/>
              </a:rPr>
              <a:t>Online Disease PREDICTION SYSTEM</a:t>
            </a:r>
            <a:endParaRPr lang="en-US" sz="6000" b="1" dirty="0">
              <a:latin typeface="Bahnschrift SemiLigh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3677" y="3153465"/>
            <a:ext cx="8791575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CSE 1005 Software </a:t>
            </a:r>
            <a:r>
              <a:rPr lang="en-US" sz="2800" dirty="0">
                <a:solidFill>
                  <a:schemeClr val="tx1"/>
                </a:solidFill>
              </a:rPr>
              <a:t>design and </a:t>
            </a:r>
            <a:r>
              <a:rPr lang="en-US" sz="2800" dirty="0" smtClean="0">
                <a:solidFill>
                  <a:schemeClr val="tx1"/>
                </a:solidFill>
              </a:rPr>
              <a:t>development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J </a:t>
            </a:r>
            <a:r>
              <a:rPr lang="en-US" sz="2800" dirty="0" smtClean="0">
                <a:solidFill>
                  <a:schemeClr val="tx1"/>
                </a:solidFill>
              </a:rPr>
              <a:t>component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PROJECT REVIEW II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0B9014E-B786-49BC-876A-EA781E8ABEC6}"/>
              </a:ext>
            </a:extLst>
          </p:cNvPr>
          <p:cNvSpPr txBox="1"/>
          <p:nvPr/>
        </p:nvSpPr>
        <p:spPr>
          <a:xfrm>
            <a:off x="6150634" y="4236307"/>
            <a:ext cx="5184476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600" dirty="0" smtClean="0">
                <a:latin typeface="Palatino Linotype" pitchFamily="18" charset="0"/>
              </a:rPr>
              <a:t>Team Members:</a:t>
            </a:r>
          </a:p>
          <a:p>
            <a:r>
              <a:rPr lang="en-GB" sz="2600" dirty="0" smtClean="0">
                <a:latin typeface="Palatino Linotype" pitchFamily="18" charset="0"/>
              </a:rPr>
              <a:t>V Shruthiy - 18BCB0139</a:t>
            </a:r>
          </a:p>
          <a:p>
            <a:r>
              <a:rPr lang="en-GB" sz="2600" dirty="0" smtClean="0">
                <a:latin typeface="Palatino Linotype" pitchFamily="18" charset="0"/>
              </a:rPr>
              <a:t>Maitreyee Paliwal - 18BCB0087</a:t>
            </a:r>
          </a:p>
          <a:p>
            <a:r>
              <a:rPr lang="en-GB" sz="2600" dirty="0" smtClean="0">
                <a:latin typeface="Palatino Linotype" pitchFamily="18" charset="0"/>
              </a:rPr>
              <a:t>Siddharth Chatterjee - 19BCE2249</a:t>
            </a:r>
          </a:p>
          <a:p>
            <a:r>
              <a:rPr lang="en-GB" sz="2600" dirty="0" smtClean="0">
                <a:latin typeface="Palatino Linotype" pitchFamily="18" charset="0"/>
              </a:rPr>
              <a:t>Sahitya Madipalli - 19BCI0232</a:t>
            </a:r>
          </a:p>
          <a:p>
            <a:r>
              <a:rPr lang="en-GB" sz="2600" dirty="0" smtClean="0">
                <a:latin typeface="Palatino Linotype" pitchFamily="18" charset="0"/>
              </a:rPr>
              <a:t>Abhishek Mishra - 18BCB0027</a:t>
            </a:r>
            <a:endParaRPr lang="en-GB" sz="2600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61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77809A-E133-4CFB-977E-273C7EA3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62642"/>
          </a:xfrm>
        </p:spPr>
        <p:txBody>
          <a:bodyPr/>
          <a:lstStyle/>
          <a:p>
            <a:pPr algn="ctr"/>
            <a:r>
              <a:rPr lang="en-IN" b="1" dirty="0" smtClean="0"/>
              <a:t>ACTIVITY diagram</a:t>
            </a:r>
            <a:endParaRPr lang="en-GB" b="1" dirty="0"/>
          </a:p>
        </p:txBody>
      </p:sp>
      <p:pic>
        <p:nvPicPr>
          <p:cNvPr id="9218" name="Picture 2" descr="C:\Users\Siddharth\Dropbox\My PC (DESKTOP-8683HRI)\Desktop\Win SEM 2021\CSE 1005 - SDD\J\actvity pati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9148" y="629728"/>
            <a:ext cx="5943600" cy="59867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2405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77809A-E133-4CFB-977E-273C7EA3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62642"/>
          </a:xfrm>
        </p:spPr>
        <p:txBody>
          <a:bodyPr/>
          <a:lstStyle/>
          <a:p>
            <a:pPr algn="ctr"/>
            <a:r>
              <a:rPr lang="en-IN" b="1" dirty="0" smtClean="0"/>
              <a:t>ACTIVITY diagram</a:t>
            </a:r>
            <a:endParaRPr lang="en-GB" b="1" dirty="0"/>
          </a:p>
        </p:txBody>
      </p:sp>
      <p:pic>
        <p:nvPicPr>
          <p:cNvPr id="10242" name="Picture 2" descr="C:\Users\Siddharth\Dropbox\My PC (DESKTOP-8683HRI)\Desktop\Win SEM 2021\CSE 1005 - SDD\J\activity software projec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2273" y="819509"/>
            <a:ext cx="4477108" cy="58400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2405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77809A-E133-4CFB-977E-273C7EA3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62642"/>
          </a:xfrm>
        </p:spPr>
        <p:txBody>
          <a:bodyPr/>
          <a:lstStyle/>
          <a:p>
            <a:pPr algn="ctr"/>
            <a:r>
              <a:rPr lang="en-IN" b="1" dirty="0" smtClean="0"/>
              <a:t>SEQUENTIAL diagram</a:t>
            </a:r>
            <a:endParaRPr lang="en-GB" b="1" dirty="0"/>
          </a:p>
        </p:txBody>
      </p:sp>
      <p:pic>
        <p:nvPicPr>
          <p:cNvPr id="7170" name="Picture 2" descr="C:\Users\Siddharth\Dropbox\My PC (DESKTOP-8683HRI)\Desktop\Win SEM 2021\CSE 1005 - SDD\J\sequen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1214" y="707366"/>
            <a:ext cx="9903125" cy="60471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2405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77809A-E133-4CFB-977E-273C7EA3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62642"/>
          </a:xfrm>
        </p:spPr>
        <p:txBody>
          <a:bodyPr/>
          <a:lstStyle/>
          <a:p>
            <a:pPr algn="ctr"/>
            <a:r>
              <a:rPr lang="en-IN" b="1" dirty="0" smtClean="0"/>
              <a:t>CLASS diagram</a:t>
            </a:r>
            <a:endParaRPr lang="en-GB" b="1" dirty="0"/>
          </a:p>
        </p:txBody>
      </p:sp>
      <p:pic>
        <p:nvPicPr>
          <p:cNvPr id="8194" name="Picture 2" descr="C:\Users\Siddharth\Dropbox\My PC (DESKTOP-8683HRI)\Desktop\Win SEM 2021\CSE 1005 - SDD\J\classDiagra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1766" y="729951"/>
            <a:ext cx="9144000" cy="5765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2405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D38BB-75A6-4A90-9B9A-83C72193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787" y="112142"/>
            <a:ext cx="9905998" cy="1158525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WORK BREAKDOWN STRUCTURE</a:t>
            </a:r>
            <a:endParaRPr lang="en-GB" sz="4000" b="1" dirty="0"/>
          </a:p>
        </p:txBody>
      </p:sp>
      <p:pic>
        <p:nvPicPr>
          <p:cNvPr id="1026" name="Picture 2" descr="C:\Users\Siddharth\Dropbox\My PC (DESKTOP-8683HRI)\Desktop\Win SEM 2021\CSE 1005 - SDD\J\nWB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86" y="1284677"/>
            <a:ext cx="8540150" cy="533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4381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D38BB-75A6-4A90-9B9A-83C72193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161" y="135438"/>
            <a:ext cx="9905998" cy="847973"/>
          </a:xfrm>
        </p:spPr>
        <p:txBody>
          <a:bodyPr/>
          <a:lstStyle/>
          <a:p>
            <a:pPr algn="ctr"/>
            <a:r>
              <a:rPr lang="en-IN" b="1" dirty="0" smtClean="0"/>
              <a:t>WORK BREAKDOWN STRUCTURE</a:t>
            </a:r>
            <a:endParaRPr lang="en-GB" b="1" dirty="0"/>
          </a:p>
        </p:txBody>
      </p:sp>
      <p:pic>
        <p:nvPicPr>
          <p:cNvPr id="2050" name="Picture 2" descr="C:\Users\Siddharth\Dropbox\My PC (DESKTOP-8683HRI)\Desktop\Win SEM 2021\CSE 1005 - SDD\J\vWB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9019" y="862641"/>
            <a:ext cx="8954219" cy="58832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4381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D38BB-75A6-4A90-9B9A-83C72193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040" y="0"/>
            <a:ext cx="9905998" cy="828136"/>
          </a:xfrm>
        </p:spPr>
        <p:txBody>
          <a:bodyPr/>
          <a:lstStyle/>
          <a:p>
            <a:pPr algn="ctr"/>
            <a:r>
              <a:rPr lang="en-IN" b="1" dirty="0" smtClean="0"/>
              <a:t>WORK BREAKDOWN STRUCTURE</a:t>
            </a:r>
            <a:endParaRPr lang="en-GB" b="1" dirty="0"/>
          </a:p>
        </p:txBody>
      </p:sp>
      <p:pic>
        <p:nvPicPr>
          <p:cNvPr id="3074" name="Picture 2" descr="C:\Users\Siddharth\Dropbox\My PC (DESKTOP-8683HRI)\Desktop\Win SEM 2021\CSE 1005 - SDD\J\tWB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4898" y="724619"/>
            <a:ext cx="8798943" cy="59781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4381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77809A-E133-4CFB-977E-273C7EA3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0329"/>
            <a:ext cx="9905998" cy="1478570"/>
          </a:xfrm>
        </p:spPr>
        <p:txBody>
          <a:bodyPr/>
          <a:lstStyle/>
          <a:p>
            <a:pPr algn="ctr"/>
            <a:r>
              <a:rPr lang="en-IN" b="1" dirty="0" smtClean="0"/>
              <a:t>Data flow diagrams</a:t>
            </a:r>
            <a:endParaRPr lang="en-GB" b="1" dirty="0"/>
          </a:p>
        </p:txBody>
      </p:sp>
      <p:pic>
        <p:nvPicPr>
          <p:cNvPr id="4098" name="Picture 2" descr="C:\Users\Siddharth\Dropbox\My PC (DESKTOP-8683HRI)\Desktop\Win SEM 2021\CSE 1005 - SDD\J\0DF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9779" y="1526935"/>
            <a:ext cx="6428507" cy="47962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2405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77809A-E133-4CFB-977E-273C7EA3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051" y="109560"/>
            <a:ext cx="9905998" cy="968742"/>
          </a:xfrm>
        </p:spPr>
        <p:txBody>
          <a:bodyPr/>
          <a:lstStyle/>
          <a:p>
            <a:pPr algn="ctr"/>
            <a:r>
              <a:rPr lang="en-IN" b="1" dirty="0" smtClean="0"/>
              <a:t>Data flow diagrams</a:t>
            </a:r>
            <a:endParaRPr lang="en-GB" b="1" dirty="0"/>
          </a:p>
        </p:txBody>
      </p:sp>
      <p:pic>
        <p:nvPicPr>
          <p:cNvPr id="5122" name="Picture 2" descr="C:\Users\Siddharth\Dropbox\My PC (DESKTOP-8683HRI)\Desktop\Win SEM 2021\CSE 1005 - SDD\J\1stDF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5015" y="1268082"/>
            <a:ext cx="8907462" cy="52534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2405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77809A-E133-4CFB-977E-273C7EA3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62642"/>
          </a:xfrm>
        </p:spPr>
        <p:txBody>
          <a:bodyPr/>
          <a:lstStyle/>
          <a:p>
            <a:pPr algn="ctr"/>
            <a:r>
              <a:rPr lang="en-IN" b="1" dirty="0" smtClean="0"/>
              <a:t>Data flow diagrams</a:t>
            </a:r>
            <a:endParaRPr lang="en-GB" b="1" dirty="0"/>
          </a:p>
        </p:txBody>
      </p:sp>
      <p:pic>
        <p:nvPicPr>
          <p:cNvPr id="6146" name="Picture 2" descr="C:\Users\Siddharth\Dropbox\My PC (DESKTOP-8683HRI)\Desktop\Win SEM 2021\CSE 1005 - SDD\J\2ndDF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0055" y="724619"/>
            <a:ext cx="9745663" cy="59177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2405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7001C0-FEA7-40C3-B356-A2A51A36D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9681"/>
            <a:ext cx="3994030" cy="1478570"/>
          </a:xfrm>
        </p:spPr>
        <p:txBody>
          <a:bodyPr>
            <a:normAutofit/>
          </a:bodyPr>
          <a:lstStyle/>
          <a:p>
            <a:r>
              <a:rPr lang="en-GB" sz="3000" b="1" dirty="0" smtClean="0">
                <a:solidFill>
                  <a:schemeClr val="bg1"/>
                </a:solidFill>
              </a:rPr>
              <a:t>System architecture</a:t>
            </a:r>
            <a:r>
              <a:rPr lang="en-GB" sz="3200" b="1" dirty="0" smtClean="0">
                <a:solidFill>
                  <a:schemeClr val="bg1"/>
                </a:solidFill>
              </a:rPr>
              <a:t/>
            </a:r>
            <a:br>
              <a:rPr lang="en-GB" sz="3200" b="1" dirty="0" smtClean="0">
                <a:solidFill>
                  <a:schemeClr val="bg1"/>
                </a:solidFill>
              </a:rPr>
            </a:br>
            <a:endParaRPr lang="en-GB" sz="3200" dirty="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B11547E5-FE43-4349-9766-8B71C885D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913" y="3493696"/>
            <a:ext cx="3707065" cy="74187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3600" b="1" dirty="0" smtClean="0"/>
              <a:t>Use Case diagram</a:t>
            </a:r>
            <a:endParaRPr lang="en-US" sz="3600" b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5CD64220-E2D5-4470-937B-8856C48EC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043" y="0"/>
            <a:ext cx="81289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2585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4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7">
            <a:extLst>
              <a:ext uri="{FF2B5EF4-FFF2-40B4-BE49-F238E27FC236}">
                <a16:creationId xmlns:a16="http://schemas.microsoft.com/office/drawing/2014/main" xmlns="" id="{EEF8E35F-5C5E-463A-8372-64FACBF4F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44378"/>
            <a:ext cx="3950899" cy="1226958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GB" sz="14400" b="1" dirty="0" smtClean="0"/>
              <a:t>Data Flow </a:t>
            </a:r>
            <a:r>
              <a:rPr lang="en-GB" sz="14400" b="1" dirty="0" smtClean="0"/>
              <a:t>diagram</a:t>
            </a:r>
          </a:p>
          <a:p>
            <a:pPr>
              <a:buNone/>
            </a:pPr>
            <a:r>
              <a:rPr lang="en-IN" sz="14400" b="1" dirty="0" smtClean="0"/>
              <a:t>From Review I</a:t>
            </a:r>
          </a:p>
          <a:p>
            <a:pPr>
              <a:buNone/>
            </a:pPr>
            <a:endParaRPr lang="en-US" sz="3600" b="1" dirty="0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DED01819-B832-48C5-84DD-3835571EA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909" y="0"/>
            <a:ext cx="8172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6693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325</TotalTime>
  <Words>67</Words>
  <Application>Microsoft Office PowerPoint</Application>
  <PresentationFormat>Custom</PresentationFormat>
  <Paragraphs>23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Circuit</vt:lpstr>
      <vt:lpstr>vCARE  Online Disease PREDICTION SYSTEM</vt:lpstr>
      <vt:lpstr>WORK BREAKDOWN STRUCTURE</vt:lpstr>
      <vt:lpstr>WORK BREAKDOWN STRUCTURE</vt:lpstr>
      <vt:lpstr>WORK BREAKDOWN STRUCTURE</vt:lpstr>
      <vt:lpstr>Data flow diagrams</vt:lpstr>
      <vt:lpstr>Data flow diagrams</vt:lpstr>
      <vt:lpstr>Data flow diagrams</vt:lpstr>
      <vt:lpstr>System architecture </vt:lpstr>
      <vt:lpstr>Slide 9</vt:lpstr>
      <vt:lpstr>ACTIVITY diagram</vt:lpstr>
      <vt:lpstr>ACTIVITY diagram</vt:lpstr>
      <vt:lpstr>SEQUENTIAL diagram</vt:lpstr>
      <vt:lpstr>CLASS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</dc:creator>
  <cp:lastModifiedBy>Siddharth</cp:lastModifiedBy>
  <cp:revision>86</cp:revision>
  <dcterms:created xsi:type="dcterms:W3CDTF">2021-03-04T08:08:28Z</dcterms:created>
  <dcterms:modified xsi:type="dcterms:W3CDTF">2021-04-16T09:56:03Z</dcterms:modified>
</cp:coreProperties>
</file>