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1" r:id="rId6"/>
    <p:sldId id="265" r:id="rId7"/>
    <p:sldId id="266" r:id="rId8"/>
    <p:sldId id="263" r:id="rId9"/>
    <p:sldId id="267" r:id="rId10"/>
    <p:sldId id="262" r:id="rId11"/>
    <p:sldId id="260" r:id="rId12"/>
    <p:sldId id="25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4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2F2CB8-7AD3-48EE-A292-D229D30EA252}" type="datetimeFigureOut">
              <a:rPr lang="en-US" smtClean="0"/>
              <a:pPr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B4ECD04-7955-41E2-939A-790FAC3DA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057400"/>
            <a:ext cx="6096000" cy="41242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/>
                <a:solidFill>
                  <a:schemeClr val="accent3"/>
                </a:solidFill>
              </a:rPr>
              <a:t>E Shoppers</a:t>
            </a:r>
          </a:p>
          <a:p>
            <a:pPr algn="ctr"/>
            <a:r>
              <a:rPr lang="en-US" sz="5400" b="1" smtClean="0">
                <a:ln/>
                <a:solidFill>
                  <a:schemeClr val="accent3"/>
                </a:solidFill>
              </a:rPr>
              <a:t>The Online Store</a:t>
            </a:r>
          </a:p>
          <a:p>
            <a:pPr algn="ctr"/>
            <a:r>
              <a:rPr lang="en-US" sz="5400" b="1" smtClean="0">
                <a:ln/>
                <a:solidFill>
                  <a:schemeClr val="accent3"/>
                </a:solidFill>
              </a:rPr>
              <a:t>Project</a:t>
            </a:r>
          </a:p>
          <a:p>
            <a:pPr algn="ctr"/>
            <a:endParaRPr lang="en-US" sz="10000" b="1" cap="none" spc="0" smtClean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 AND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The project is successfully developed for serving the purpose of online shopping.</a:t>
            </a:r>
          </a:p>
          <a:p>
            <a:r>
              <a:rPr lang="en-US" smtClean="0"/>
              <a:t>Advantages:</a:t>
            </a:r>
          </a:p>
          <a:p>
            <a:pPr lvl="0"/>
            <a:r>
              <a:rPr lang="en-US" smtClean="0"/>
              <a:t>Choose products faster and easier at one place.</a:t>
            </a:r>
          </a:p>
          <a:p>
            <a:pPr lvl="0"/>
            <a:r>
              <a:rPr lang="en-US" smtClean="0"/>
              <a:t>Saves time of travelling to the vendor/seller’s place.</a:t>
            </a:r>
          </a:p>
          <a:p>
            <a:pPr lvl="0"/>
            <a:r>
              <a:rPr lang="en-US" smtClean="0"/>
              <a:t>Good/Trusted &amp; Tension free delivery services. Products bought online will be delivered to the footsteps of the buyer free of cost(may be varied based on the vendor/seller).</a:t>
            </a:r>
          </a:p>
          <a:p>
            <a:pPr lvl="0"/>
            <a:r>
              <a:rPr lang="en-US" smtClean="0"/>
              <a:t>Alerts and real time reporting through Emails (to both vendor as well as buyer).</a:t>
            </a:r>
          </a:p>
          <a:p>
            <a:pPr lvl="0"/>
            <a:r>
              <a:rPr lang="en-US" smtClean="0"/>
              <a:t>Reports generated can be saved for future references.</a:t>
            </a:r>
          </a:p>
          <a:p>
            <a:pPr lvl="0"/>
            <a:r>
              <a:rPr lang="en-US" smtClean="0"/>
              <a:t>Inventory reports for the vendor/seller on daily, monthly, yearly basis.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 </a:t>
            </a:r>
            <a:r>
              <a:rPr lang="en-US" smtClean="0"/>
              <a:t>FUTURE SCOPE OF PROJECT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E-commerce is fast gaining ground as an accepted and used business paradigm. It is reasonable to say that the process of shopping on the web is becoming commonplace.</a:t>
            </a:r>
          </a:p>
          <a:p>
            <a:endParaRPr lang="en-US" smtClean="0"/>
          </a:p>
          <a:p>
            <a:r>
              <a:rPr lang="en-US" smtClean="0"/>
              <a:t>With the increase in the demand for E-commerce market, our web application is very good option to use.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 </a:t>
            </a:r>
            <a:r>
              <a:rPr lang="en-US" smtClean="0"/>
              <a:t>LIMITATIONS OF PROJECT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Mode of payment is restricted to cash on delivery only.</a:t>
            </a:r>
          </a:p>
          <a:p>
            <a:r>
              <a:rPr lang="en-US" smtClean="0"/>
              <a:t>2. The option for Wishlists is not activated.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609600"/>
            <a:ext cx="5784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smtClean="0">
                <a:ln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INTRODUCTION</a:t>
            </a:r>
            <a:endParaRPr lang="en-US" sz="5400" b="1">
              <a:ln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20980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The project E Shoppers (online Shopping Cart) is web oriented site based on the technologies of Html,Css,Javascript,Mysql and Php.</a:t>
            </a:r>
          </a:p>
          <a:p>
            <a:endParaRPr lang="en-US" sz="2800"/>
          </a:p>
          <a:p>
            <a:r>
              <a:rPr lang="en-US" sz="2800" smtClean="0"/>
              <a:t>Html,Css includes the client side communication where as mysql,php refers to the database connectivity and server side communication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JavaScript</a:t>
            </a:r>
            <a:r>
              <a:rPr lang="en-US" smtClean="0"/>
              <a:t> (</a:t>
            </a:r>
            <a:r>
              <a:rPr lang="en-US" b="1" smtClean="0"/>
              <a:t>JS</a:t>
            </a:r>
            <a:r>
              <a:rPr lang="en-US" smtClean="0"/>
              <a:t>) allows client-side scripts to interact with the user to control the browser and alter the document content that is displayed.</a:t>
            </a:r>
          </a:p>
          <a:p>
            <a:endParaRPr lang="en-US" smtClean="0"/>
          </a:p>
          <a:p>
            <a:r>
              <a:rPr lang="en-US" smtClean="0"/>
              <a:t>The project facilitates a user to purchase products online. It provides further much convenience to the administrator of the application to maintain and manipulate the data involving the products and the customers.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NSPIRON-15R\Desktop\h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6915150" cy="617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Generally till date people used to walk up to the market ,spend their precious time in travelling ,wasting fuels to buy the products. To search for an appropriate product a customer used to visit a lot of shops. The problem had many dimensions in it and facets. To provide a solution to this problem a better option is the shopping cart or generally known as online shopping. This project facilitates a user to perform online shopping rather than walking up to the market to purchase products.It gives customer the freedom to select products from a wide variety while being in the comfort of his house and watching tv sitting on his couch.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NSPIRON-15R\Desktop\sign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691515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INSPIRON-15R\Desktop\adm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3400"/>
            <a:ext cx="6915150" cy="588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REQUIREMENT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smtClean="0"/>
              <a:t>Language(s) to be used :</a:t>
            </a:r>
            <a:endParaRPr lang="en-US" smtClean="0"/>
          </a:p>
          <a:p>
            <a:r>
              <a:rPr lang="en-US" b="1" smtClean="0"/>
              <a:t>Front End :        </a:t>
            </a:r>
            <a:endParaRPr lang="en-US" smtClean="0"/>
          </a:p>
          <a:p>
            <a:r>
              <a:rPr lang="en-US" smtClean="0"/>
              <a:t>PHP, HTML, Javascript, AJAX</a:t>
            </a:r>
          </a:p>
          <a:p>
            <a:r>
              <a:rPr lang="en-US" b="1" smtClean="0"/>
              <a:t>Back End </a:t>
            </a:r>
            <a:endParaRPr lang="en-US" smtClean="0"/>
          </a:p>
          <a:p>
            <a:r>
              <a:rPr lang="en-US" smtClean="0"/>
              <a:t>MySql</a:t>
            </a:r>
          </a:p>
          <a:p>
            <a:r>
              <a:rPr lang="en-US" smtClean="0"/>
              <a:t>SOFTWARE USED ::</a:t>
            </a:r>
          </a:p>
          <a:p>
            <a:r>
              <a:rPr lang="en-US" smtClean="0"/>
              <a:t>OS :- Windows 7/8</a:t>
            </a:r>
          </a:p>
          <a:p>
            <a:r>
              <a:rPr lang="en-US" smtClean="0"/>
              <a:t>Web Server :	Apache Version : 2.2.22 </a:t>
            </a:r>
          </a:p>
          <a:p>
            <a:r>
              <a:rPr lang="en-US" smtClean="0"/>
              <a:t>Database server :    MySQL Version :   5.5.24 </a:t>
            </a:r>
          </a:p>
          <a:p>
            <a:r>
              <a:rPr lang="en-US" smtClean="0"/>
              <a:t>PHP Version :5.4.3 </a:t>
            </a:r>
          </a:p>
          <a:p>
            <a:r>
              <a:rPr lang="en-US" smtClean="0"/>
              <a:t>Editing platform</a:t>
            </a:r>
          </a:p>
          <a:p>
            <a:r>
              <a:rPr lang="en-US" smtClean="0"/>
              <a:t>Adobe Dreamweaver 12.0	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NSPIRON-15R\Desktop\ta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686799" cy="4067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181</TotalTime>
  <Words>369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Slide 1</vt:lpstr>
      <vt:lpstr>Slide 2</vt:lpstr>
      <vt:lpstr>Slide 3</vt:lpstr>
      <vt:lpstr>Slide 4</vt:lpstr>
      <vt:lpstr>PROBLEM STATEMENT</vt:lpstr>
      <vt:lpstr>Slide 6</vt:lpstr>
      <vt:lpstr>Slide 7</vt:lpstr>
      <vt:lpstr>REQUIREMENT SPECIFICATION</vt:lpstr>
      <vt:lpstr>Slide 9</vt:lpstr>
      <vt:lpstr>RESULT AND CONCLUSION</vt:lpstr>
      <vt:lpstr> FUTURE SCOPE OF PROJECT </vt:lpstr>
      <vt:lpstr> LIMITATIONS OF PROJECT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INSPIRON-15R</dc:creator>
  <cp:lastModifiedBy>INSPIRON-15R</cp:lastModifiedBy>
  <cp:revision>27</cp:revision>
  <dcterms:created xsi:type="dcterms:W3CDTF">2014-09-01T13:15:15Z</dcterms:created>
  <dcterms:modified xsi:type="dcterms:W3CDTF">2014-09-09T11:11:19Z</dcterms:modified>
</cp:coreProperties>
</file>