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bdb3b171b604f60" /><Relationship Type="http://schemas.openxmlformats.org/package/2006/relationships/metadata/core-properties" Target="/package/services/metadata/core-properties/68b68bc9a6a64d88a52d6205f126a37d.psmdcp" Id="R7d79611404ae474b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fd265e04b41e479f"/>
  </p:sldMasterIdLst>
  <p:sldIdLst>
    <p:sldId id="256" r:id="Re72c9f81ed4242f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555b156cedd144f8" /><Relationship Type="http://schemas.openxmlformats.org/officeDocument/2006/relationships/viewProps" Target="/ppt/viewProps.xml" Id="R53a1d8b9a4a6459f" /><Relationship Type="http://schemas.openxmlformats.org/officeDocument/2006/relationships/tableStyles" Target="/ppt/tableStyles.xml" Id="Rcd2f729f139b429c" /><Relationship Type="http://schemas.openxmlformats.org/officeDocument/2006/relationships/slideMaster" Target="/ppt/slideMasters/slideMaster.xml" Id="Rfd265e04b41e479f" /><Relationship Type="http://schemas.openxmlformats.org/officeDocument/2006/relationships/theme" Target="/ppt/slideMasters/theme/theme.xml" Id="Rea44ae4c21f940f5" /><Relationship Type="http://schemas.openxmlformats.org/officeDocument/2006/relationships/slide" Target="/ppt/slides/slide.xml" Id="Re72c9f81ed4242f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b0002226f4642b5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b6e5ffa020e404e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1a10f7fa7b541eb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750c6ded25b459d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24e5dfca77b49a7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73a7ad55f2e4852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c47ccbebc774125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6512b2f6ba742c9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6a26e5aeb27433a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72c22b79aeb4f83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c5dbb62d0ed40b8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625377a799984267" /><Relationship Type="http://schemas.openxmlformats.org/officeDocument/2006/relationships/slideLayout" Target="/ppt/slideLayouts/slideLayout2.xml" Id="R59eea9c548664e8c" /><Relationship Type="http://schemas.openxmlformats.org/officeDocument/2006/relationships/slideLayout" Target="/ppt/slideLayouts/slideLayout3.xml" Id="R3b82202c4b8c4618" /><Relationship Type="http://schemas.openxmlformats.org/officeDocument/2006/relationships/slideLayout" Target="/ppt/slideLayouts/slideLayout4.xml" Id="Ra404b0d1cee24ab1" /><Relationship Type="http://schemas.openxmlformats.org/officeDocument/2006/relationships/slideLayout" Target="/ppt/slideLayouts/slideLayout5.xml" Id="Rf7d650b3380643b2" /><Relationship Type="http://schemas.openxmlformats.org/officeDocument/2006/relationships/slideLayout" Target="/ppt/slideLayouts/slideLayout6.xml" Id="Rcaf71f8ae4a848f0" /><Relationship Type="http://schemas.openxmlformats.org/officeDocument/2006/relationships/slideLayout" Target="/ppt/slideLayouts/slideLayout7.xml" Id="R70948a6a37584457" /><Relationship Type="http://schemas.openxmlformats.org/officeDocument/2006/relationships/slideLayout" Target="/ppt/slideLayouts/slideLayout8.xml" Id="Re2584a1ad7d641c9" /><Relationship Type="http://schemas.openxmlformats.org/officeDocument/2006/relationships/slideLayout" Target="/ppt/slideLayouts/slideLayout9.xml" Id="R3bfab5f3b9a24a0a" /><Relationship Type="http://schemas.openxmlformats.org/officeDocument/2006/relationships/slideLayout" Target="/ppt/slideLayouts/slideLayouta.xml" Id="R66dab6b3be4e4390" /><Relationship Type="http://schemas.openxmlformats.org/officeDocument/2006/relationships/slideLayout" Target="/ppt/slideLayouts/slideLayoutb.xml" Id="Raf7d3781f7a14e2f" /><Relationship Type="http://schemas.openxmlformats.org/officeDocument/2006/relationships/theme" Target="/ppt/slideMasters/theme/theme.xml" Id="R069e181237ca4a1c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625377a799984267"/>
    <p:sldLayoutId id="2147483650" r:id="R59eea9c548664e8c"/>
    <p:sldLayoutId id="2147483651" r:id="R3b82202c4b8c4618"/>
    <p:sldLayoutId id="2147483652" r:id="Ra404b0d1cee24ab1"/>
    <p:sldLayoutId id="2147483653" r:id="Rf7d650b3380643b2"/>
    <p:sldLayoutId id="2147483654" r:id="Rcaf71f8ae4a848f0"/>
    <p:sldLayoutId id="2147483655" r:id="R70948a6a37584457"/>
    <p:sldLayoutId id="2147483656" r:id="Re2584a1ad7d641c9"/>
    <p:sldLayoutId id="2147483657" r:id="R3bfab5f3b9a24a0a"/>
    <p:sldLayoutId id="2147483658" r:id="R66dab6b3be4e4390"/>
    <p:sldLayoutId id="2147483659" r:id="Raf7d3781f7a14e2f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f6cbce1a8ac94829" /><Relationship Type="http://schemas.openxmlformats.org/officeDocument/2006/relationships/image" Target="/ppt/media/image.bin" Id="Rbeb6d7e515294b88" /><Relationship Type="http://schemas.microsoft.com/office/2011/relationships/webextension" Target="/ppt/slides/udata/data.xml" Id="Ra681855c5be249fe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7620000" cy="762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a681855c5be249fe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beb6d7e515294b88"/>
              <a:stretch>
                <a:fillRect/>
              </a:stretch>
            </p:blipFill>
            <p:spPr>
              <a:xfrm>
                <a:off x="0" y="0"/>
                <a:ext cx="7620000" cy="762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beb6d7e515294b88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82ea8432-fbad-4a05-b366-95ea3c2503f4}">
  <we:reference id="464d6c82-b725-4162-a1de-43b812e85ebe" version="1.0.0.0" store="developer" storeType="Registry"/>
  <we:alternateReferences/>
  <we:properties/>
  <we:bindings/>
  <we:snapshot xmlns:r="http://schemas.openxmlformats.org/officeDocument/2006/relationships" r:embed="Rbeb6d7e515294b88"/>
</we:webextension>
</file>