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70BEA-24A0-4368-8F97-173ED40CF25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606FD5-2CBF-44B4-888E-607686B52007}">
      <dgm:prSet/>
      <dgm:spPr/>
      <dgm:t>
        <a:bodyPr/>
        <a:lstStyle/>
        <a:p>
          <a:r>
            <a:rPr lang="en-IN" dirty="0"/>
            <a:t>Presenting maximum information from a given data set in minimum space.</a:t>
          </a:r>
          <a:endParaRPr lang="en-US" dirty="0"/>
        </a:p>
      </dgm:t>
    </dgm:pt>
    <dgm:pt modelId="{290FE229-55DF-4ADB-8287-1A6E6221F985}" type="parTrans" cxnId="{074A709B-AF9A-47BB-9138-C7E09AB5151E}">
      <dgm:prSet/>
      <dgm:spPr/>
      <dgm:t>
        <a:bodyPr/>
        <a:lstStyle/>
        <a:p>
          <a:endParaRPr lang="en-US"/>
        </a:p>
      </dgm:t>
    </dgm:pt>
    <dgm:pt modelId="{79C02DBF-B156-483E-9C43-C781140B2AFF}" type="sibTrans" cxnId="{074A709B-AF9A-47BB-9138-C7E09AB5151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E58A4A-5DFB-4F8E-AD84-5767B1DF2C91}">
      <dgm:prSet/>
      <dgm:spPr/>
      <dgm:t>
        <a:bodyPr/>
        <a:lstStyle/>
        <a:p>
          <a:r>
            <a:rPr lang="en-IN" dirty="0"/>
            <a:t>Making graphical visualizations dynamic, much more interactive and user-friendly.</a:t>
          </a:r>
          <a:endParaRPr lang="en-US" dirty="0"/>
        </a:p>
      </dgm:t>
    </dgm:pt>
    <dgm:pt modelId="{2698D1D3-A9B3-4047-BB4C-A2DD42BAA13E}" type="parTrans" cxnId="{442A88AE-D0FE-491F-BEEE-99BE07858207}">
      <dgm:prSet/>
      <dgm:spPr/>
      <dgm:t>
        <a:bodyPr/>
        <a:lstStyle/>
        <a:p>
          <a:endParaRPr lang="en-US"/>
        </a:p>
      </dgm:t>
    </dgm:pt>
    <dgm:pt modelId="{F4E698BF-5CBF-4931-83F8-AFD5378DD1D0}" type="sibTrans" cxnId="{442A88AE-D0FE-491F-BEEE-99BE0785820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3A9DD4-C780-42AF-BB33-8F36E9033E74}">
      <dgm:prSet/>
      <dgm:spPr/>
      <dgm:t>
        <a:bodyPr/>
        <a:lstStyle/>
        <a:p>
          <a:r>
            <a:rPr lang="en-IN"/>
            <a:t>Allowing users to showcase graphical data offline and on the fly.</a:t>
          </a:r>
          <a:endParaRPr lang="en-US"/>
        </a:p>
      </dgm:t>
    </dgm:pt>
    <dgm:pt modelId="{1E11D146-5181-4433-90F5-92B33CC3E2DE}" type="parTrans" cxnId="{133E058A-B1FE-4C59-A5CA-8C0FDEAF719C}">
      <dgm:prSet/>
      <dgm:spPr/>
      <dgm:t>
        <a:bodyPr/>
        <a:lstStyle/>
        <a:p>
          <a:endParaRPr lang="en-US"/>
        </a:p>
      </dgm:t>
    </dgm:pt>
    <dgm:pt modelId="{42E11E71-EDAE-4643-BC5D-FE05DAE35E1A}" type="sibTrans" cxnId="{133E058A-B1FE-4C59-A5CA-8C0FDEAF719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929CCA-B9E0-4DA6-9E55-70906268114C}" type="pres">
      <dgm:prSet presAssocID="{57470BEA-24A0-4368-8F97-173ED40CF25E}" presName="Name0" presStyleCnt="0">
        <dgm:presLayoutVars>
          <dgm:animLvl val="lvl"/>
          <dgm:resizeHandles val="exact"/>
        </dgm:presLayoutVars>
      </dgm:prSet>
      <dgm:spPr/>
    </dgm:pt>
    <dgm:pt modelId="{9C38FED6-4D36-4FDC-A144-2AFBA17DE095}" type="pres">
      <dgm:prSet presAssocID="{7A606FD5-2CBF-44B4-888E-607686B52007}" presName="compositeNode" presStyleCnt="0">
        <dgm:presLayoutVars>
          <dgm:bulletEnabled val="1"/>
        </dgm:presLayoutVars>
      </dgm:prSet>
      <dgm:spPr/>
    </dgm:pt>
    <dgm:pt modelId="{ADC0CDF3-25CD-4C83-A878-E5ED0007FDE2}" type="pres">
      <dgm:prSet presAssocID="{7A606FD5-2CBF-44B4-888E-607686B52007}" presName="bgRect" presStyleLbl="alignNode1" presStyleIdx="0" presStyleCnt="3"/>
      <dgm:spPr/>
    </dgm:pt>
    <dgm:pt modelId="{2067FF82-593D-458F-A752-5172C27BCD58}" type="pres">
      <dgm:prSet presAssocID="{79C02DBF-B156-483E-9C43-C781140B2AF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F83DB68-562A-4C05-94B1-D10A2F01A8C8}" type="pres">
      <dgm:prSet presAssocID="{7A606FD5-2CBF-44B4-888E-607686B52007}" presName="nodeRect" presStyleLbl="alignNode1" presStyleIdx="0" presStyleCnt="3">
        <dgm:presLayoutVars>
          <dgm:bulletEnabled val="1"/>
        </dgm:presLayoutVars>
      </dgm:prSet>
      <dgm:spPr/>
    </dgm:pt>
    <dgm:pt modelId="{28943B40-DFDC-4C3C-9321-5779970381A7}" type="pres">
      <dgm:prSet presAssocID="{79C02DBF-B156-483E-9C43-C781140B2AFF}" presName="sibTrans" presStyleCnt="0"/>
      <dgm:spPr/>
    </dgm:pt>
    <dgm:pt modelId="{7D708C0D-29BE-4E47-88F1-B746776E1EF7}" type="pres">
      <dgm:prSet presAssocID="{BDE58A4A-5DFB-4F8E-AD84-5767B1DF2C91}" presName="compositeNode" presStyleCnt="0">
        <dgm:presLayoutVars>
          <dgm:bulletEnabled val="1"/>
        </dgm:presLayoutVars>
      </dgm:prSet>
      <dgm:spPr/>
    </dgm:pt>
    <dgm:pt modelId="{56177663-23FB-4068-87E9-BA9FDF4D1234}" type="pres">
      <dgm:prSet presAssocID="{BDE58A4A-5DFB-4F8E-AD84-5767B1DF2C91}" presName="bgRect" presStyleLbl="alignNode1" presStyleIdx="1" presStyleCnt="3"/>
      <dgm:spPr/>
    </dgm:pt>
    <dgm:pt modelId="{392E6AD9-B112-46A7-9536-EDB996E1212D}" type="pres">
      <dgm:prSet presAssocID="{F4E698BF-5CBF-4931-83F8-AFD5378DD1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B9B10BE-9F2D-40BF-BAA5-8AD06B409602}" type="pres">
      <dgm:prSet presAssocID="{BDE58A4A-5DFB-4F8E-AD84-5767B1DF2C91}" presName="nodeRect" presStyleLbl="alignNode1" presStyleIdx="1" presStyleCnt="3">
        <dgm:presLayoutVars>
          <dgm:bulletEnabled val="1"/>
        </dgm:presLayoutVars>
      </dgm:prSet>
      <dgm:spPr/>
    </dgm:pt>
    <dgm:pt modelId="{EFC458EC-06EE-4457-9B81-3D90F6B13737}" type="pres">
      <dgm:prSet presAssocID="{F4E698BF-5CBF-4931-83F8-AFD5378DD1D0}" presName="sibTrans" presStyleCnt="0"/>
      <dgm:spPr/>
    </dgm:pt>
    <dgm:pt modelId="{4B351D39-73E2-4229-90A7-6338EFE80505}" type="pres">
      <dgm:prSet presAssocID="{CA3A9DD4-C780-42AF-BB33-8F36E9033E74}" presName="compositeNode" presStyleCnt="0">
        <dgm:presLayoutVars>
          <dgm:bulletEnabled val="1"/>
        </dgm:presLayoutVars>
      </dgm:prSet>
      <dgm:spPr/>
    </dgm:pt>
    <dgm:pt modelId="{82DB5FCC-8ECA-45C7-9F17-AABEFF235B3B}" type="pres">
      <dgm:prSet presAssocID="{CA3A9DD4-C780-42AF-BB33-8F36E9033E74}" presName="bgRect" presStyleLbl="alignNode1" presStyleIdx="2" presStyleCnt="3"/>
      <dgm:spPr/>
    </dgm:pt>
    <dgm:pt modelId="{689A2517-8D94-46D1-9F76-4FC5C142536A}" type="pres">
      <dgm:prSet presAssocID="{42E11E71-EDAE-4643-BC5D-FE05DAE35E1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5F37AAC-6AC4-4A6D-B451-E6485D0AC9B2}" type="pres">
      <dgm:prSet presAssocID="{CA3A9DD4-C780-42AF-BB33-8F36E9033E7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0D4C00A-C432-421F-9AF4-858F827F4B0A}" type="presOf" srcId="{7A606FD5-2CBF-44B4-888E-607686B52007}" destId="{ADC0CDF3-25CD-4C83-A878-E5ED0007FDE2}" srcOrd="0" destOrd="0" presId="urn:microsoft.com/office/officeart/2016/7/layout/LinearBlockProcessNumbered"/>
    <dgm:cxn modelId="{E205571C-EF9D-4C24-B49B-1E17744F7AAA}" type="presOf" srcId="{F4E698BF-5CBF-4931-83F8-AFD5378DD1D0}" destId="{392E6AD9-B112-46A7-9536-EDB996E1212D}" srcOrd="0" destOrd="0" presId="urn:microsoft.com/office/officeart/2016/7/layout/LinearBlockProcessNumbered"/>
    <dgm:cxn modelId="{EDF6EE33-B428-471F-9817-A30CB74BA3CC}" type="presOf" srcId="{CA3A9DD4-C780-42AF-BB33-8F36E9033E74}" destId="{82DB5FCC-8ECA-45C7-9F17-AABEFF235B3B}" srcOrd="0" destOrd="0" presId="urn:microsoft.com/office/officeart/2016/7/layout/LinearBlockProcessNumbered"/>
    <dgm:cxn modelId="{B63AA16A-46A9-4D33-94B1-46EF05FA7F66}" type="presOf" srcId="{CA3A9DD4-C780-42AF-BB33-8F36E9033E74}" destId="{D5F37AAC-6AC4-4A6D-B451-E6485D0AC9B2}" srcOrd="1" destOrd="0" presId="urn:microsoft.com/office/officeart/2016/7/layout/LinearBlockProcessNumbered"/>
    <dgm:cxn modelId="{05EE3554-DDEE-445A-A592-CEA20E682AEE}" type="presOf" srcId="{7A606FD5-2CBF-44B4-888E-607686B52007}" destId="{1F83DB68-562A-4C05-94B1-D10A2F01A8C8}" srcOrd="1" destOrd="0" presId="urn:microsoft.com/office/officeart/2016/7/layout/LinearBlockProcessNumbered"/>
    <dgm:cxn modelId="{ADED7A56-95D0-473C-AF41-A2FD8F633F0A}" type="presOf" srcId="{79C02DBF-B156-483E-9C43-C781140B2AFF}" destId="{2067FF82-593D-458F-A752-5172C27BCD58}" srcOrd="0" destOrd="0" presId="urn:microsoft.com/office/officeart/2016/7/layout/LinearBlockProcessNumbered"/>
    <dgm:cxn modelId="{133E058A-B1FE-4C59-A5CA-8C0FDEAF719C}" srcId="{57470BEA-24A0-4368-8F97-173ED40CF25E}" destId="{CA3A9DD4-C780-42AF-BB33-8F36E9033E74}" srcOrd="2" destOrd="0" parTransId="{1E11D146-5181-4433-90F5-92B33CC3E2DE}" sibTransId="{42E11E71-EDAE-4643-BC5D-FE05DAE35E1A}"/>
    <dgm:cxn modelId="{074A709B-AF9A-47BB-9138-C7E09AB5151E}" srcId="{57470BEA-24A0-4368-8F97-173ED40CF25E}" destId="{7A606FD5-2CBF-44B4-888E-607686B52007}" srcOrd="0" destOrd="0" parTransId="{290FE229-55DF-4ADB-8287-1A6E6221F985}" sibTransId="{79C02DBF-B156-483E-9C43-C781140B2AFF}"/>
    <dgm:cxn modelId="{442A88AE-D0FE-491F-BEEE-99BE07858207}" srcId="{57470BEA-24A0-4368-8F97-173ED40CF25E}" destId="{BDE58A4A-5DFB-4F8E-AD84-5767B1DF2C91}" srcOrd="1" destOrd="0" parTransId="{2698D1D3-A9B3-4047-BB4C-A2DD42BAA13E}" sibTransId="{F4E698BF-5CBF-4931-83F8-AFD5378DD1D0}"/>
    <dgm:cxn modelId="{769168C4-04F3-4CFF-A70F-52FEB220E6D7}" type="presOf" srcId="{57470BEA-24A0-4368-8F97-173ED40CF25E}" destId="{56929CCA-B9E0-4DA6-9E55-70906268114C}" srcOrd="0" destOrd="0" presId="urn:microsoft.com/office/officeart/2016/7/layout/LinearBlockProcessNumbered"/>
    <dgm:cxn modelId="{18C6AACA-4D66-4EEB-B907-0063481090C9}" type="presOf" srcId="{BDE58A4A-5DFB-4F8E-AD84-5767B1DF2C91}" destId="{56177663-23FB-4068-87E9-BA9FDF4D1234}" srcOrd="0" destOrd="0" presId="urn:microsoft.com/office/officeart/2016/7/layout/LinearBlockProcessNumbered"/>
    <dgm:cxn modelId="{137064CE-7C6C-425C-8FAB-7F406108F2FE}" type="presOf" srcId="{BDE58A4A-5DFB-4F8E-AD84-5767B1DF2C91}" destId="{4B9B10BE-9F2D-40BF-BAA5-8AD06B409602}" srcOrd="1" destOrd="0" presId="urn:microsoft.com/office/officeart/2016/7/layout/LinearBlockProcessNumbered"/>
    <dgm:cxn modelId="{AB77E2ED-DA00-4B3A-961B-922D5DEF1B09}" type="presOf" srcId="{42E11E71-EDAE-4643-BC5D-FE05DAE35E1A}" destId="{689A2517-8D94-46D1-9F76-4FC5C142536A}" srcOrd="0" destOrd="0" presId="urn:microsoft.com/office/officeart/2016/7/layout/LinearBlockProcessNumbered"/>
    <dgm:cxn modelId="{62AF0824-73B8-45DC-B40E-24CEBD8FAEAD}" type="presParOf" srcId="{56929CCA-B9E0-4DA6-9E55-70906268114C}" destId="{9C38FED6-4D36-4FDC-A144-2AFBA17DE095}" srcOrd="0" destOrd="0" presId="urn:microsoft.com/office/officeart/2016/7/layout/LinearBlockProcessNumbered"/>
    <dgm:cxn modelId="{98EA50BB-60F5-4F13-B96B-60C59E4DEFD4}" type="presParOf" srcId="{9C38FED6-4D36-4FDC-A144-2AFBA17DE095}" destId="{ADC0CDF3-25CD-4C83-A878-E5ED0007FDE2}" srcOrd="0" destOrd="0" presId="urn:microsoft.com/office/officeart/2016/7/layout/LinearBlockProcessNumbered"/>
    <dgm:cxn modelId="{8D50D643-3491-49D1-8AF9-4F8F3CE0FB60}" type="presParOf" srcId="{9C38FED6-4D36-4FDC-A144-2AFBA17DE095}" destId="{2067FF82-593D-458F-A752-5172C27BCD58}" srcOrd="1" destOrd="0" presId="urn:microsoft.com/office/officeart/2016/7/layout/LinearBlockProcessNumbered"/>
    <dgm:cxn modelId="{31D89231-F2A4-4666-8101-136552638E30}" type="presParOf" srcId="{9C38FED6-4D36-4FDC-A144-2AFBA17DE095}" destId="{1F83DB68-562A-4C05-94B1-D10A2F01A8C8}" srcOrd="2" destOrd="0" presId="urn:microsoft.com/office/officeart/2016/7/layout/LinearBlockProcessNumbered"/>
    <dgm:cxn modelId="{004EAB20-AE56-4F38-8572-9F4FA748BF3E}" type="presParOf" srcId="{56929CCA-B9E0-4DA6-9E55-70906268114C}" destId="{28943B40-DFDC-4C3C-9321-5779970381A7}" srcOrd="1" destOrd="0" presId="urn:microsoft.com/office/officeart/2016/7/layout/LinearBlockProcessNumbered"/>
    <dgm:cxn modelId="{E59AEB83-B7BF-4A30-82A9-8D22AA4C2C29}" type="presParOf" srcId="{56929CCA-B9E0-4DA6-9E55-70906268114C}" destId="{7D708C0D-29BE-4E47-88F1-B746776E1EF7}" srcOrd="2" destOrd="0" presId="urn:microsoft.com/office/officeart/2016/7/layout/LinearBlockProcessNumbered"/>
    <dgm:cxn modelId="{50661ED6-45D3-448F-B0C6-3BBCFF16DC9B}" type="presParOf" srcId="{7D708C0D-29BE-4E47-88F1-B746776E1EF7}" destId="{56177663-23FB-4068-87E9-BA9FDF4D1234}" srcOrd="0" destOrd="0" presId="urn:microsoft.com/office/officeart/2016/7/layout/LinearBlockProcessNumbered"/>
    <dgm:cxn modelId="{1364221C-A800-4169-8733-B84D5AB485E2}" type="presParOf" srcId="{7D708C0D-29BE-4E47-88F1-B746776E1EF7}" destId="{392E6AD9-B112-46A7-9536-EDB996E1212D}" srcOrd="1" destOrd="0" presId="urn:microsoft.com/office/officeart/2016/7/layout/LinearBlockProcessNumbered"/>
    <dgm:cxn modelId="{07110AC4-72AF-4DCA-ADDB-FA51AD3B02F1}" type="presParOf" srcId="{7D708C0D-29BE-4E47-88F1-B746776E1EF7}" destId="{4B9B10BE-9F2D-40BF-BAA5-8AD06B409602}" srcOrd="2" destOrd="0" presId="urn:microsoft.com/office/officeart/2016/7/layout/LinearBlockProcessNumbered"/>
    <dgm:cxn modelId="{4B4D8D3A-A29C-49A3-AE37-2315DC9E1D6A}" type="presParOf" srcId="{56929CCA-B9E0-4DA6-9E55-70906268114C}" destId="{EFC458EC-06EE-4457-9B81-3D90F6B13737}" srcOrd="3" destOrd="0" presId="urn:microsoft.com/office/officeart/2016/7/layout/LinearBlockProcessNumbered"/>
    <dgm:cxn modelId="{D910681B-054B-485F-A8FE-43C76DAB6169}" type="presParOf" srcId="{56929CCA-B9E0-4DA6-9E55-70906268114C}" destId="{4B351D39-73E2-4229-90A7-6338EFE80505}" srcOrd="4" destOrd="0" presId="urn:microsoft.com/office/officeart/2016/7/layout/LinearBlockProcessNumbered"/>
    <dgm:cxn modelId="{2C36C5DE-D461-4FC9-AE4F-0F0AAED935D5}" type="presParOf" srcId="{4B351D39-73E2-4229-90A7-6338EFE80505}" destId="{82DB5FCC-8ECA-45C7-9F17-AABEFF235B3B}" srcOrd="0" destOrd="0" presId="urn:microsoft.com/office/officeart/2016/7/layout/LinearBlockProcessNumbered"/>
    <dgm:cxn modelId="{A09FDA15-6A21-44C0-8F2A-D7BF20BD94B1}" type="presParOf" srcId="{4B351D39-73E2-4229-90A7-6338EFE80505}" destId="{689A2517-8D94-46D1-9F76-4FC5C142536A}" srcOrd="1" destOrd="0" presId="urn:microsoft.com/office/officeart/2016/7/layout/LinearBlockProcessNumbered"/>
    <dgm:cxn modelId="{4A83760E-D7D9-4E2A-B559-4F6C09C7411E}" type="presParOf" srcId="{4B351D39-73E2-4229-90A7-6338EFE80505}" destId="{D5F37AAC-6AC4-4A6D-B451-E6485D0AC9B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37169-2BC7-4B17-8F44-85C6B0D3127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035BE7-863A-4689-83A3-24D19841F7E4}">
      <dgm:prSet/>
      <dgm:spPr/>
      <dgm:t>
        <a:bodyPr/>
        <a:lstStyle/>
        <a:p>
          <a:r>
            <a:rPr lang="en-IN"/>
            <a:t>Visual Studio IDE</a:t>
          </a:r>
          <a:endParaRPr lang="en-US"/>
        </a:p>
      </dgm:t>
    </dgm:pt>
    <dgm:pt modelId="{20528515-3F9E-4B3B-B5CC-EDCCE608C952}" type="parTrans" cxnId="{0A334E8F-B1B3-498D-8B6A-0DA7013EE5EF}">
      <dgm:prSet/>
      <dgm:spPr/>
      <dgm:t>
        <a:bodyPr/>
        <a:lstStyle/>
        <a:p>
          <a:endParaRPr lang="en-US"/>
        </a:p>
      </dgm:t>
    </dgm:pt>
    <dgm:pt modelId="{B7689221-491C-49BA-A7A1-76AC8F31874D}" type="sibTrans" cxnId="{0A334E8F-B1B3-498D-8B6A-0DA7013EE5EF}">
      <dgm:prSet/>
      <dgm:spPr/>
      <dgm:t>
        <a:bodyPr/>
        <a:lstStyle/>
        <a:p>
          <a:endParaRPr lang="en-US"/>
        </a:p>
      </dgm:t>
    </dgm:pt>
    <dgm:pt modelId="{08057A40-FA65-4DB3-A11E-B402CC58A448}">
      <dgm:prSet/>
      <dgm:spPr/>
      <dgm:t>
        <a:bodyPr/>
        <a:lstStyle/>
        <a:p>
          <a:r>
            <a:rPr lang="en-IN" dirty="0"/>
            <a:t>HTML5, CSS</a:t>
          </a:r>
          <a:endParaRPr lang="en-US" dirty="0"/>
        </a:p>
      </dgm:t>
    </dgm:pt>
    <dgm:pt modelId="{B134BF15-56BA-433A-B675-0171ADE10B56}" type="parTrans" cxnId="{4119525B-3755-4E5B-96E9-6562F77C24B9}">
      <dgm:prSet/>
      <dgm:spPr/>
      <dgm:t>
        <a:bodyPr/>
        <a:lstStyle/>
        <a:p>
          <a:endParaRPr lang="en-US"/>
        </a:p>
      </dgm:t>
    </dgm:pt>
    <dgm:pt modelId="{D14F4486-A7A5-4102-A10E-2D4A42C28281}" type="sibTrans" cxnId="{4119525B-3755-4E5B-96E9-6562F77C24B9}">
      <dgm:prSet/>
      <dgm:spPr/>
      <dgm:t>
        <a:bodyPr/>
        <a:lstStyle/>
        <a:p>
          <a:endParaRPr lang="en-US"/>
        </a:p>
      </dgm:t>
    </dgm:pt>
    <dgm:pt modelId="{53183921-2096-4765-A497-B12898F85421}">
      <dgm:prSet/>
      <dgm:spPr/>
      <dgm:t>
        <a:bodyPr/>
        <a:lstStyle/>
        <a:p>
          <a:r>
            <a:rPr lang="en-IN" dirty="0"/>
            <a:t>Office Fabric UI, Office JavaScript API</a:t>
          </a:r>
          <a:endParaRPr lang="en-US" dirty="0"/>
        </a:p>
      </dgm:t>
    </dgm:pt>
    <dgm:pt modelId="{22B57246-47B4-4ABC-806C-A6ABED5571B8}" type="parTrans" cxnId="{3A45AE45-ECFA-48D7-9AC4-C909A4F32220}">
      <dgm:prSet/>
      <dgm:spPr/>
      <dgm:t>
        <a:bodyPr/>
        <a:lstStyle/>
        <a:p>
          <a:endParaRPr lang="en-US"/>
        </a:p>
      </dgm:t>
    </dgm:pt>
    <dgm:pt modelId="{896286ED-FDE1-4428-AC6F-E7C0FCC0B8B2}" type="sibTrans" cxnId="{3A45AE45-ECFA-48D7-9AC4-C909A4F32220}">
      <dgm:prSet/>
      <dgm:spPr/>
      <dgm:t>
        <a:bodyPr/>
        <a:lstStyle/>
        <a:p>
          <a:endParaRPr lang="en-US"/>
        </a:p>
      </dgm:t>
    </dgm:pt>
    <dgm:pt modelId="{792E2CF0-EB40-40CF-87D5-F4CD250C1F85}">
      <dgm:prSet/>
      <dgm:spPr/>
      <dgm:t>
        <a:bodyPr/>
        <a:lstStyle/>
        <a:p>
          <a:r>
            <a:rPr lang="en-IN" dirty="0"/>
            <a:t>D3</a:t>
          </a:r>
          <a:endParaRPr lang="en-US" dirty="0"/>
        </a:p>
      </dgm:t>
    </dgm:pt>
    <dgm:pt modelId="{DFF8257F-6E16-495B-A805-209FFD0305AC}" type="parTrans" cxnId="{0C5C1E9E-46EF-4F5D-AB10-D89FCCDEF284}">
      <dgm:prSet/>
      <dgm:spPr/>
      <dgm:t>
        <a:bodyPr/>
        <a:lstStyle/>
        <a:p>
          <a:endParaRPr lang="en-US"/>
        </a:p>
      </dgm:t>
    </dgm:pt>
    <dgm:pt modelId="{2F7B228D-039F-4508-9E2F-20F961CAC3E2}" type="sibTrans" cxnId="{0C5C1E9E-46EF-4F5D-AB10-D89FCCDEF284}">
      <dgm:prSet/>
      <dgm:spPr/>
      <dgm:t>
        <a:bodyPr/>
        <a:lstStyle/>
        <a:p>
          <a:endParaRPr lang="en-US"/>
        </a:p>
      </dgm:t>
    </dgm:pt>
    <dgm:pt modelId="{D349BA82-0005-4DEB-B3FE-EF0BEF290658}">
      <dgm:prSet/>
      <dgm:spPr/>
      <dgm:t>
        <a:bodyPr/>
        <a:lstStyle/>
        <a:p>
          <a:r>
            <a:rPr lang="en-IN" dirty="0"/>
            <a:t>jQuery</a:t>
          </a:r>
          <a:endParaRPr lang="en-US" dirty="0"/>
        </a:p>
      </dgm:t>
    </dgm:pt>
    <dgm:pt modelId="{19E4C85E-DA53-4B96-A143-0B0701B1C044}" type="parTrans" cxnId="{59A146CE-E9A6-4CF5-AD39-BBB45DD676D8}">
      <dgm:prSet/>
      <dgm:spPr/>
      <dgm:t>
        <a:bodyPr/>
        <a:lstStyle/>
        <a:p>
          <a:endParaRPr lang="en-US"/>
        </a:p>
      </dgm:t>
    </dgm:pt>
    <dgm:pt modelId="{F8FCA407-3662-45CE-A169-267843037BDD}" type="sibTrans" cxnId="{59A146CE-E9A6-4CF5-AD39-BBB45DD676D8}">
      <dgm:prSet/>
      <dgm:spPr/>
      <dgm:t>
        <a:bodyPr/>
        <a:lstStyle/>
        <a:p>
          <a:endParaRPr lang="en-US"/>
        </a:p>
      </dgm:t>
    </dgm:pt>
    <dgm:pt modelId="{11A399FC-B4C8-4237-B67C-350E3DF77A3D}" type="pres">
      <dgm:prSet presAssocID="{75637169-2BC7-4B17-8F44-85C6B0D3127A}" presName="outerComposite" presStyleCnt="0">
        <dgm:presLayoutVars>
          <dgm:chMax val="5"/>
          <dgm:dir/>
          <dgm:resizeHandles val="exact"/>
        </dgm:presLayoutVars>
      </dgm:prSet>
      <dgm:spPr/>
    </dgm:pt>
    <dgm:pt modelId="{64588E1E-59D1-465A-9B64-793402DBD382}" type="pres">
      <dgm:prSet presAssocID="{75637169-2BC7-4B17-8F44-85C6B0D3127A}" presName="dummyMaxCanvas" presStyleCnt="0">
        <dgm:presLayoutVars/>
      </dgm:prSet>
      <dgm:spPr/>
    </dgm:pt>
    <dgm:pt modelId="{BF09E649-6721-4E57-85A0-B7DCF035F2F4}" type="pres">
      <dgm:prSet presAssocID="{75637169-2BC7-4B17-8F44-85C6B0D3127A}" presName="FiveNodes_1" presStyleLbl="node1" presStyleIdx="0" presStyleCnt="5">
        <dgm:presLayoutVars>
          <dgm:bulletEnabled val="1"/>
        </dgm:presLayoutVars>
      </dgm:prSet>
      <dgm:spPr/>
    </dgm:pt>
    <dgm:pt modelId="{D876F37A-48E2-4E9A-BE00-9A70FC0335E2}" type="pres">
      <dgm:prSet presAssocID="{75637169-2BC7-4B17-8F44-85C6B0D3127A}" presName="FiveNodes_2" presStyleLbl="node1" presStyleIdx="1" presStyleCnt="5">
        <dgm:presLayoutVars>
          <dgm:bulletEnabled val="1"/>
        </dgm:presLayoutVars>
      </dgm:prSet>
      <dgm:spPr/>
    </dgm:pt>
    <dgm:pt modelId="{F3DDDB46-CF0C-4A07-85DD-8230C5EFB906}" type="pres">
      <dgm:prSet presAssocID="{75637169-2BC7-4B17-8F44-85C6B0D3127A}" presName="FiveNodes_3" presStyleLbl="node1" presStyleIdx="2" presStyleCnt="5">
        <dgm:presLayoutVars>
          <dgm:bulletEnabled val="1"/>
        </dgm:presLayoutVars>
      </dgm:prSet>
      <dgm:spPr/>
    </dgm:pt>
    <dgm:pt modelId="{3FA94775-7918-4690-830B-1D19B5FB1F44}" type="pres">
      <dgm:prSet presAssocID="{75637169-2BC7-4B17-8F44-85C6B0D3127A}" presName="FiveNodes_4" presStyleLbl="node1" presStyleIdx="3" presStyleCnt="5">
        <dgm:presLayoutVars>
          <dgm:bulletEnabled val="1"/>
        </dgm:presLayoutVars>
      </dgm:prSet>
      <dgm:spPr/>
    </dgm:pt>
    <dgm:pt modelId="{2C32CD98-E5C4-4BEC-9E57-616813D8046D}" type="pres">
      <dgm:prSet presAssocID="{75637169-2BC7-4B17-8F44-85C6B0D3127A}" presName="FiveNodes_5" presStyleLbl="node1" presStyleIdx="4" presStyleCnt="5">
        <dgm:presLayoutVars>
          <dgm:bulletEnabled val="1"/>
        </dgm:presLayoutVars>
      </dgm:prSet>
      <dgm:spPr/>
    </dgm:pt>
    <dgm:pt modelId="{31A03789-BFB4-491E-A690-5A34DBAB32ED}" type="pres">
      <dgm:prSet presAssocID="{75637169-2BC7-4B17-8F44-85C6B0D3127A}" presName="FiveConn_1-2" presStyleLbl="fgAccFollowNode1" presStyleIdx="0" presStyleCnt="4">
        <dgm:presLayoutVars>
          <dgm:bulletEnabled val="1"/>
        </dgm:presLayoutVars>
      </dgm:prSet>
      <dgm:spPr/>
    </dgm:pt>
    <dgm:pt modelId="{AB1AC5DF-93C4-4A37-A82F-0FDB9280E424}" type="pres">
      <dgm:prSet presAssocID="{75637169-2BC7-4B17-8F44-85C6B0D3127A}" presName="FiveConn_2-3" presStyleLbl="fgAccFollowNode1" presStyleIdx="1" presStyleCnt="4">
        <dgm:presLayoutVars>
          <dgm:bulletEnabled val="1"/>
        </dgm:presLayoutVars>
      </dgm:prSet>
      <dgm:spPr/>
    </dgm:pt>
    <dgm:pt modelId="{16F1324B-A9FB-4B4F-9524-EC2C18B0487A}" type="pres">
      <dgm:prSet presAssocID="{75637169-2BC7-4B17-8F44-85C6B0D3127A}" presName="FiveConn_3-4" presStyleLbl="fgAccFollowNode1" presStyleIdx="2" presStyleCnt="4">
        <dgm:presLayoutVars>
          <dgm:bulletEnabled val="1"/>
        </dgm:presLayoutVars>
      </dgm:prSet>
      <dgm:spPr/>
    </dgm:pt>
    <dgm:pt modelId="{C064BF3C-1889-4313-BD69-64FF371B87C3}" type="pres">
      <dgm:prSet presAssocID="{75637169-2BC7-4B17-8F44-85C6B0D3127A}" presName="FiveConn_4-5" presStyleLbl="fgAccFollowNode1" presStyleIdx="3" presStyleCnt="4">
        <dgm:presLayoutVars>
          <dgm:bulletEnabled val="1"/>
        </dgm:presLayoutVars>
      </dgm:prSet>
      <dgm:spPr/>
    </dgm:pt>
    <dgm:pt modelId="{5688D534-2B91-4D05-93B4-AC5B74C35051}" type="pres">
      <dgm:prSet presAssocID="{75637169-2BC7-4B17-8F44-85C6B0D3127A}" presName="FiveNodes_1_text" presStyleLbl="node1" presStyleIdx="4" presStyleCnt="5">
        <dgm:presLayoutVars>
          <dgm:bulletEnabled val="1"/>
        </dgm:presLayoutVars>
      </dgm:prSet>
      <dgm:spPr/>
    </dgm:pt>
    <dgm:pt modelId="{8D132358-6C85-43AD-8FE4-86306B35421E}" type="pres">
      <dgm:prSet presAssocID="{75637169-2BC7-4B17-8F44-85C6B0D3127A}" presName="FiveNodes_2_text" presStyleLbl="node1" presStyleIdx="4" presStyleCnt="5">
        <dgm:presLayoutVars>
          <dgm:bulletEnabled val="1"/>
        </dgm:presLayoutVars>
      </dgm:prSet>
      <dgm:spPr/>
    </dgm:pt>
    <dgm:pt modelId="{C5B5D736-EE2C-4749-8C9D-07963DE70875}" type="pres">
      <dgm:prSet presAssocID="{75637169-2BC7-4B17-8F44-85C6B0D3127A}" presName="FiveNodes_3_text" presStyleLbl="node1" presStyleIdx="4" presStyleCnt="5">
        <dgm:presLayoutVars>
          <dgm:bulletEnabled val="1"/>
        </dgm:presLayoutVars>
      </dgm:prSet>
      <dgm:spPr/>
    </dgm:pt>
    <dgm:pt modelId="{B33F6C08-2F93-44AD-B0D4-E487813101DC}" type="pres">
      <dgm:prSet presAssocID="{75637169-2BC7-4B17-8F44-85C6B0D3127A}" presName="FiveNodes_4_text" presStyleLbl="node1" presStyleIdx="4" presStyleCnt="5">
        <dgm:presLayoutVars>
          <dgm:bulletEnabled val="1"/>
        </dgm:presLayoutVars>
      </dgm:prSet>
      <dgm:spPr/>
    </dgm:pt>
    <dgm:pt modelId="{78A09660-F2F3-4154-8987-2E236F919442}" type="pres">
      <dgm:prSet presAssocID="{75637169-2BC7-4B17-8F44-85C6B0D3127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8B67602-18CB-4B82-9BCC-26BC31B3904E}" type="presOf" srcId="{D14F4486-A7A5-4102-A10E-2D4A42C28281}" destId="{AB1AC5DF-93C4-4A37-A82F-0FDB9280E424}" srcOrd="0" destOrd="0" presId="urn:microsoft.com/office/officeart/2005/8/layout/vProcess5"/>
    <dgm:cxn modelId="{7D210921-006A-426E-B638-F5F09A1BCF15}" type="presOf" srcId="{77035BE7-863A-4689-83A3-24D19841F7E4}" destId="{BF09E649-6721-4E57-85A0-B7DCF035F2F4}" srcOrd="0" destOrd="0" presId="urn:microsoft.com/office/officeart/2005/8/layout/vProcess5"/>
    <dgm:cxn modelId="{4119525B-3755-4E5B-96E9-6562F77C24B9}" srcId="{75637169-2BC7-4B17-8F44-85C6B0D3127A}" destId="{08057A40-FA65-4DB3-A11E-B402CC58A448}" srcOrd="1" destOrd="0" parTransId="{B134BF15-56BA-433A-B675-0171ADE10B56}" sibTransId="{D14F4486-A7A5-4102-A10E-2D4A42C28281}"/>
    <dgm:cxn modelId="{06FB9164-D31E-4A2C-947D-0E498AFE6760}" type="presOf" srcId="{77035BE7-863A-4689-83A3-24D19841F7E4}" destId="{5688D534-2B91-4D05-93B4-AC5B74C35051}" srcOrd="1" destOrd="0" presId="urn:microsoft.com/office/officeart/2005/8/layout/vProcess5"/>
    <dgm:cxn modelId="{3A45AE45-ECFA-48D7-9AC4-C909A4F32220}" srcId="{75637169-2BC7-4B17-8F44-85C6B0D3127A}" destId="{53183921-2096-4765-A497-B12898F85421}" srcOrd="2" destOrd="0" parTransId="{22B57246-47B4-4ABC-806C-A6ABED5571B8}" sibTransId="{896286ED-FDE1-4428-AC6F-E7C0FCC0B8B2}"/>
    <dgm:cxn modelId="{873C0D46-331A-46F6-B446-FA5C1B141687}" type="presOf" srcId="{792E2CF0-EB40-40CF-87D5-F4CD250C1F85}" destId="{3FA94775-7918-4690-830B-1D19B5FB1F44}" srcOrd="0" destOrd="0" presId="urn:microsoft.com/office/officeart/2005/8/layout/vProcess5"/>
    <dgm:cxn modelId="{4994AB4B-8F12-4CBC-A80A-B6B1C2F4045E}" type="presOf" srcId="{75637169-2BC7-4B17-8F44-85C6B0D3127A}" destId="{11A399FC-B4C8-4237-B67C-350E3DF77A3D}" srcOrd="0" destOrd="0" presId="urn:microsoft.com/office/officeart/2005/8/layout/vProcess5"/>
    <dgm:cxn modelId="{F154287D-AADC-4086-91A1-1E40276939F4}" type="presOf" srcId="{B7689221-491C-49BA-A7A1-76AC8F31874D}" destId="{31A03789-BFB4-491E-A690-5A34DBAB32ED}" srcOrd="0" destOrd="0" presId="urn:microsoft.com/office/officeart/2005/8/layout/vProcess5"/>
    <dgm:cxn modelId="{E1644780-A3EE-4EBE-A9E9-AFCB14D82585}" type="presOf" srcId="{53183921-2096-4765-A497-B12898F85421}" destId="{F3DDDB46-CF0C-4A07-85DD-8230C5EFB906}" srcOrd="0" destOrd="0" presId="urn:microsoft.com/office/officeart/2005/8/layout/vProcess5"/>
    <dgm:cxn modelId="{2ABA0985-9BBB-4501-8F70-87FBB2A4B6C5}" type="presOf" srcId="{896286ED-FDE1-4428-AC6F-E7C0FCC0B8B2}" destId="{16F1324B-A9FB-4B4F-9524-EC2C18B0487A}" srcOrd="0" destOrd="0" presId="urn:microsoft.com/office/officeart/2005/8/layout/vProcess5"/>
    <dgm:cxn modelId="{0A334E8F-B1B3-498D-8B6A-0DA7013EE5EF}" srcId="{75637169-2BC7-4B17-8F44-85C6B0D3127A}" destId="{77035BE7-863A-4689-83A3-24D19841F7E4}" srcOrd="0" destOrd="0" parTransId="{20528515-3F9E-4B3B-B5CC-EDCCE608C952}" sibTransId="{B7689221-491C-49BA-A7A1-76AC8F31874D}"/>
    <dgm:cxn modelId="{0C5C1E9E-46EF-4F5D-AB10-D89FCCDEF284}" srcId="{75637169-2BC7-4B17-8F44-85C6B0D3127A}" destId="{792E2CF0-EB40-40CF-87D5-F4CD250C1F85}" srcOrd="3" destOrd="0" parTransId="{DFF8257F-6E16-495B-A805-209FFD0305AC}" sibTransId="{2F7B228D-039F-4508-9E2F-20F961CAC3E2}"/>
    <dgm:cxn modelId="{D1B3EBA0-2806-4D19-BCF5-7107D2DB8A5E}" type="presOf" srcId="{D349BA82-0005-4DEB-B3FE-EF0BEF290658}" destId="{78A09660-F2F3-4154-8987-2E236F919442}" srcOrd="1" destOrd="0" presId="urn:microsoft.com/office/officeart/2005/8/layout/vProcess5"/>
    <dgm:cxn modelId="{F7211EB6-CE51-4BC7-A773-25872FE9BE18}" type="presOf" srcId="{08057A40-FA65-4DB3-A11E-B402CC58A448}" destId="{8D132358-6C85-43AD-8FE4-86306B35421E}" srcOrd="1" destOrd="0" presId="urn:microsoft.com/office/officeart/2005/8/layout/vProcess5"/>
    <dgm:cxn modelId="{92CFD0B8-83E0-41C2-843A-01EDB09586C9}" type="presOf" srcId="{D349BA82-0005-4DEB-B3FE-EF0BEF290658}" destId="{2C32CD98-E5C4-4BEC-9E57-616813D8046D}" srcOrd="0" destOrd="0" presId="urn:microsoft.com/office/officeart/2005/8/layout/vProcess5"/>
    <dgm:cxn modelId="{B7E665C2-7F8D-427F-909C-6661AA95B1D4}" type="presOf" srcId="{2F7B228D-039F-4508-9E2F-20F961CAC3E2}" destId="{C064BF3C-1889-4313-BD69-64FF371B87C3}" srcOrd="0" destOrd="0" presId="urn:microsoft.com/office/officeart/2005/8/layout/vProcess5"/>
    <dgm:cxn modelId="{BC8823CA-5F97-4084-899C-2F7F05D7B230}" type="presOf" srcId="{53183921-2096-4765-A497-B12898F85421}" destId="{C5B5D736-EE2C-4749-8C9D-07963DE70875}" srcOrd="1" destOrd="0" presId="urn:microsoft.com/office/officeart/2005/8/layout/vProcess5"/>
    <dgm:cxn modelId="{59A146CE-E9A6-4CF5-AD39-BBB45DD676D8}" srcId="{75637169-2BC7-4B17-8F44-85C6B0D3127A}" destId="{D349BA82-0005-4DEB-B3FE-EF0BEF290658}" srcOrd="4" destOrd="0" parTransId="{19E4C85E-DA53-4B96-A143-0B0701B1C044}" sibTransId="{F8FCA407-3662-45CE-A169-267843037BDD}"/>
    <dgm:cxn modelId="{D90D6ED7-5C6C-4E8E-B5FE-99464D0F44BB}" type="presOf" srcId="{08057A40-FA65-4DB3-A11E-B402CC58A448}" destId="{D876F37A-48E2-4E9A-BE00-9A70FC0335E2}" srcOrd="0" destOrd="0" presId="urn:microsoft.com/office/officeart/2005/8/layout/vProcess5"/>
    <dgm:cxn modelId="{ADC8A9FC-2FFE-45F9-8772-AB34787B7A71}" type="presOf" srcId="{792E2CF0-EB40-40CF-87D5-F4CD250C1F85}" destId="{B33F6C08-2F93-44AD-B0D4-E487813101DC}" srcOrd="1" destOrd="0" presId="urn:microsoft.com/office/officeart/2005/8/layout/vProcess5"/>
    <dgm:cxn modelId="{494DA0A0-F42D-4F15-AA3E-85F455FE998A}" type="presParOf" srcId="{11A399FC-B4C8-4237-B67C-350E3DF77A3D}" destId="{64588E1E-59D1-465A-9B64-793402DBD382}" srcOrd="0" destOrd="0" presId="urn:microsoft.com/office/officeart/2005/8/layout/vProcess5"/>
    <dgm:cxn modelId="{34DF7129-67C3-434E-8E97-08422E0A024D}" type="presParOf" srcId="{11A399FC-B4C8-4237-B67C-350E3DF77A3D}" destId="{BF09E649-6721-4E57-85A0-B7DCF035F2F4}" srcOrd="1" destOrd="0" presId="urn:microsoft.com/office/officeart/2005/8/layout/vProcess5"/>
    <dgm:cxn modelId="{1977D201-94AE-490A-8BEF-34A3CA6363E9}" type="presParOf" srcId="{11A399FC-B4C8-4237-B67C-350E3DF77A3D}" destId="{D876F37A-48E2-4E9A-BE00-9A70FC0335E2}" srcOrd="2" destOrd="0" presId="urn:microsoft.com/office/officeart/2005/8/layout/vProcess5"/>
    <dgm:cxn modelId="{024870B8-2F08-4645-B6AC-4D350FA8D5E3}" type="presParOf" srcId="{11A399FC-B4C8-4237-B67C-350E3DF77A3D}" destId="{F3DDDB46-CF0C-4A07-85DD-8230C5EFB906}" srcOrd="3" destOrd="0" presId="urn:microsoft.com/office/officeart/2005/8/layout/vProcess5"/>
    <dgm:cxn modelId="{451511D0-4703-40EA-BF05-15E276E1E789}" type="presParOf" srcId="{11A399FC-B4C8-4237-B67C-350E3DF77A3D}" destId="{3FA94775-7918-4690-830B-1D19B5FB1F44}" srcOrd="4" destOrd="0" presId="urn:microsoft.com/office/officeart/2005/8/layout/vProcess5"/>
    <dgm:cxn modelId="{B4B7E41A-A17F-4636-A5CF-A15AFDA6A217}" type="presParOf" srcId="{11A399FC-B4C8-4237-B67C-350E3DF77A3D}" destId="{2C32CD98-E5C4-4BEC-9E57-616813D8046D}" srcOrd="5" destOrd="0" presId="urn:microsoft.com/office/officeart/2005/8/layout/vProcess5"/>
    <dgm:cxn modelId="{C0842198-94DC-42AF-ADC5-82E864CDA63D}" type="presParOf" srcId="{11A399FC-B4C8-4237-B67C-350E3DF77A3D}" destId="{31A03789-BFB4-491E-A690-5A34DBAB32ED}" srcOrd="6" destOrd="0" presId="urn:microsoft.com/office/officeart/2005/8/layout/vProcess5"/>
    <dgm:cxn modelId="{96E17DF5-9D5B-4F30-8D0E-6240FA44B961}" type="presParOf" srcId="{11A399FC-B4C8-4237-B67C-350E3DF77A3D}" destId="{AB1AC5DF-93C4-4A37-A82F-0FDB9280E424}" srcOrd="7" destOrd="0" presId="urn:microsoft.com/office/officeart/2005/8/layout/vProcess5"/>
    <dgm:cxn modelId="{201D68D3-A16E-4FC2-B926-D40E876B265F}" type="presParOf" srcId="{11A399FC-B4C8-4237-B67C-350E3DF77A3D}" destId="{16F1324B-A9FB-4B4F-9524-EC2C18B0487A}" srcOrd="8" destOrd="0" presId="urn:microsoft.com/office/officeart/2005/8/layout/vProcess5"/>
    <dgm:cxn modelId="{A27FCC61-B74F-4DDD-8957-5973FB744CB5}" type="presParOf" srcId="{11A399FC-B4C8-4237-B67C-350E3DF77A3D}" destId="{C064BF3C-1889-4313-BD69-64FF371B87C3}" srcOrd="9" destOrd="0" presId="urn:microsoft.com/office/officeart/2005/8/layout/vProcess5"/>
    <dgm:cxn modelId="{648F1692-DCC0-49BB-83A8-2FCAF734F694}" type="presParOf" srcId="{11A399FC-B4C8-4237-B67C-350E3DF77A3D}" destId="{5688D534-2B91-4D05-93B4-AC5B74C35051}" srcOrd="10" destOrd="0" presId="urn:microsoft.com/office/officeart/2005/8/layout/vProcess5"/>
    <dgm:cxn modelId="{BC48ADAC-8B1F-4E98-B6A3-9E0C413C264E}" type="presParOf" srcId="{11A399FC-B4C8-4237-B67C-350E3DF77A3D}" destId="{8D132358-6C85-43AD-8FE4-86306B35421E}" srcOrd="11" destOrd="0" presId="urn:microsoft.com/office/officeart/2005/8/layout/vProcess5"/>
    <dgm:cxn modelId="{55EB943B-EBE2-4BFE-8985-29926DE7AD85}" type="presParOf" srcId="{11A399FC-B4C8-4237-B67C-350E3DF77A3D}" destId="{C5B5D736-EE2C-4749-8C9D-07963DE70875}" srcOrd="12" destOrd="0" presId="urn:microsoft.com/office/officeart/2005/8/layout/vProcess5"/>
    <dgm:cxn modelId="{2A44CFA8-ED08-424A-922B-3E58516BE0D2}" type="presParOf" srcId="{11A399FC-B4C8-4237-B67C-350E3DF77A3D}" destId="{B33F6C08-2F93-44AD-B0D4-E487813101DC}" srcOrd="13" destOrd="0" presId="urn:microsoft.com/office/officeart/2005/8/layout/vProcess5"/>
    <dgm:cxn modelId="{9EF281E9-7267-480A-ABC7-077533082BAC}" type="presParOf" srcId="{11A399FC-B4C8-4237-B67C-350E3DF77A3D}" destId="{78A09660-F2F3-4154-8987-2E236F91944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CDF3-25CD-4C83-A878-E5ED0007FDE2}">
      <dsp:nvSpPr>
        <dsp:cNvPr id="0" name=""/>
        <dsp:cNvSpPr/>
      </dsp:nvSpPr>
      <dsp:spPr>
        <a:xfrm>
          <a:off x="821" y="80923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Presenting maximum information from a given data set in minimum space.</a:t>
          </a:r>
          <a:endParaRPr lang="en-US" sz="2600" kern="1200" dirty="0"/>
        </a:p>
      </dsp:txBody>
      <dsp:txXfrm>
        <a:off x="821" y="1677979"/>
        <a:ext cx="3327201" cy="2395585"/>
      </dsp:txXfrm>
    </dsp:sp>
    <dsp:sp modelId="{2067FF82-593D-458F-A752-5172C27BCD58}">
      <dsp:nvSpPr>
        <dsp:cNvPr id="0" name=""/>
        <dsp:cNvSpPr/>
      </dsp:nvSpPr>
      <dsp:spPr>
        <a:xfrm>
          <a:off x="821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80923"/>
        <a:ext cx="3327201" cy="1597056"/>
      </dsp:txXfrm>
    </dsp:sp>
    <dsp:sp modelId="{56177663-23FB-4068-87E9-BA9FDF4D1234}">
      <dsp:nvSpPr>
        <dsp:cNvPr id="0" name=""/>
        <dsp:cNvSpPr/>
      </dsp:nvSpPr>
      <dsp:spPr>
        <a:xfrm>
          <a:off x="3594199" y="80923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Making graphical visualizations dynamic, much more interactive and user-friendly.</a:t>
          </a:r>
          <a:endParaRPr lang="en-US" sz="2600" kern="1200" dirty="0"/>
        </a:p>
      </dsp:txBody>
      <dsp:txXfrm>
        <a:off x="3594199" y="1677979"/>
        <a:ext cx="3327201" cy="2395585"/>
      </dsp:txXfrm>
    </dsp:sp>
    <dsp:sp modelId="{392E6AD9-B112-46A7-9536-EDB996E1212D}">
      <dsp:nvSpPr>
        <dsp:cNvPr id="0" name=""/>
        <dsp:cNvSpPr/>
      </dsp:nvSpPr>
      <dsp:spPr>
        <a:xfrm>
          <a:off x="3594199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0923"/>
        <a:ext cx="3327201" cy="1597056"/>
      </dsp:txXfrm>
    </dsp:sp>
    <dsp:sp modelId="{82DB5FCC-8ECA-45C7-9F17-AABEFF235B3B}">
      <dsp:nvSpPr>
        <dsp:cNvPr id="0" name=""/>
        <dsp:cNvSpPr/>
      </dsp:nvSpPr>
      <dsp:spPr>
        <a:xfrm>
          <a:off x="7187576" y="80923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Allowing users to showcase graphical data offline and on the fly.</a:t>
          </a:r>
          <a:endParaRPr lang="en-US" sz="2600" kern="1200"/>
        </a:p>
      </dsp:txBody>
      <dsp:txXfrm>
        <a:off x="7187576" y="1677979"/>
        <a:ext cx="3327201" cy="2395585"/>
      </dsp:txXfrm>
    </dsp:sp>
    <dsp:sp modelId="{689A2517-8D94-46D1-9F76-4FC5C142536A}">
      <dsp:nvSpPr>
        <dsp:cNvPr id="0" name=""/>
        <dsp:cNvSpPr/>
      </dsp:nvSpPr>
      <dsp:spPr>
        <a:xfrm>
          <a:off x="7187576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0923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E649-6721-4E57-85A0-B7DCF035F2F4}">
      <dsp:nvSpPr>
        <dsp:cNvPr id="0" name=""/>
        <dsp:cNvSpPr/>
      </dsp:nvSpPr>
      <dsp:spPr>
        <a:xfrm>
          <a:off x="0" y="0"/>
          <a:ext cx="8097012" cy="747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Visual Studio IDE</a:t>
          </a:r>
          <a:endParaRPr lang="en-US" sz="3200" kern="1200"/>
        </a:p>
      </dsp:txBody>
      <dsp:txXfrm>
        <a:off x="21903" y="21903"/>
        <a:ext cx="7202574" cy="704001"/>
      </dsp:txXfrm>
    </dsp:sp>
    <dsp:sp modelId="{D876F37A-48E2-4E9A-BE00-9A70FC0335E2}">
      <dsp:nvSpPr>
        <dsp:cNvPr id="0" name=""/>
        <dsp:cNvSpPr/>
      </dsp:nvSpPr>
      <dsp:spPr>
        <a:xfrm>
          <a:off x="604647" y="851670"/>
          <a:ext cx="8097012" cy="747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HTML5, CSS</a:t>
          </a:r>
          <a:endParaRPr lang="en-US" sz="3200" kern="1200" dirty="0"/>
        </a:p>
      </dsp:txBody>
      <dsp:txXfrm>
        <a:off x="626550" y="873573"/>
        <a:ext cx="6962483" cy="704001"/>
      </dsp:txXfrm>
    </dsp:sp>
    <dsp:sp modelId="{F3DDDB46-CF0C-4A07-85DD-8230C5EFB906}">
      <dsp:nvSpPr>
        <dsp:cNvPr id="0" name=""/>
        <dsp:cNvSpPr/>
      </dsp:nvSpPr>
      <dsp:spPr>
        <a:xfrm>
          <a:off x="1209293" y="1703340"/>
          <a:ext cx="8097012" cy="747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Office Fabric UI, Office JavaScript API</a:t>
          </a:r>
          <a:endParaRPr lang="en-US" sz="3200" kern="1200" dirty="0"/>
        </a:p>
      </dsp:txBody>
      <dsp:txXfrm>
        <a:off x="1231196" y="1725243"/>
        <a:ext cx="6962483" cy="704001"/>
      </dsp:txXfrm>
    </dsp:sp>
    <dsp:sp modelId="{3FA94775-7918-4690-830B-1D19B5FB1F44}">
      <dsp:nvSpPr>
        <dsp:cNvPr id="0" name=""/>
        <dsp:cNvSpPr/>
      </dsp:nvSpPr>
      <dsp:spPr>
        <a:xfrm>
          <a:off x="1813940" y="2555010"/>
          <a:ext cx="8097012" cy="747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D3</a:t>
          </a:r>
          <a:endParaRPr lang="en-US" sz="3200" kern="1200" dirty="0"/>
        </a:p>
      </dsp:txBody>
      <dsp:txXfrm>
        <a:off x="1835843" y="2576913"/>
        <a:ext cx="6962483" cy="704001"/>
      </dsp:txXfrm>
    </dsp:sp>
    <dsp:sp modelId="{2C32CD98-E5C4-4BEC-9E57-616813D8046D}">
      <dsp:nvSpPr>
        <dsp:cNvPr id="0" name=""/>
        <dsp:cNvSpPr/>
      </dsp:nvSpPr>
      <dsp:spPr>
        <a:xfrm>
          <a:off x="2418587" y="3406680"/>
          <a:ext cx="8097012" cy="7478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jQuery</a:t>
          </a:r>
          <a:endParaRPr lang="en-US" sz="3200" kern="1200" dirty="0"/>
        </a:p>
      </dsp:txBody>
      <dsp:txXfrm>
        <a:off x="2440490" y="3428583"/>
        <a:ext cx="6962483" cy="704001"/>
      </dsp:txXfrm>
    </dsp:sp>
    <dsp:sp modelId="{31A03789-BFB4-491E-A690-5A34DBAB32ED}">
      <dsp:nvSpPr>
        <dsp:cNvPr id="0" name=""/>
        <dsp:cNvSpPr/>
      </dsp:nvSpPr>
      <dsp:spPr>
        <a:xfrm>
          <a:off x="7610936" y="546315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20303" y="546315"/>
        <a:ext cx="267341" cy="365771"/>
      </dsp:txXfrm>
    </dsp:sp>
    <dsp:sp modelId="{AB1AC5DF-93C4-4A37-A82F-0FDB9280E424}">
      <dsp:nvSpPr>
        <dsp:cNvPr id="0" name=""/>
        <dsp:cNvSpPr/>
      </dsp:nvSpPr>
      <dsp:spPr>
        <a:xfrm>
          <a:off x="8215583" y="1397985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24950" y="1397985"/>
        <a:ext cx="267341" cy="365771"/>
      </dsp:txXfrm>
    </dsp:sp>
    <dsp:sp modelId="{16F1324B-A9FB-4B4F-9524-EC2C18B0487A}">
      <dsp:nvSpPr>
        <dsp:cNvPr id="0" name=""/>
        <dsp:cNvSpPr/>
      </dsp:nvSpPr>
      <dsp:spPr>
        <a:xfrm>
          <a:off x="8820230" y="2237191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29597" y="2237191"/>
        <a:ext cx="267341" cy="365771"/>
      </dsp:txXfrm>
    </dsp:sp>
    <dsp:sp modelId="{C064BF3C-1889-4313-BD69-64FF371B87C3}">
      <dsp:nvSpPr>
        <dsp:cNvPr id="0" name=""/>
        <dsp:cNvSpPr/>
      </dsp:nvSpPr>
      <dsp:spPr>
        <a:xfrm>
          <a:off x="9424877" y="3097170"/>
          <a:ext cx="486075" cy="486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34244" y="3097170"/>
        <a:ext cx="267341" cy="36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E376-8BB9-4FE8-BA7C-4872F6F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CE2C-A22F-4473-A169-2D4042E9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918E-1744-423A-9001-5B348B86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8800-CB54-4AAF-91E3-4D6E2B9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3017-DEA7-4E3B-B9D4-3032FF92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1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BC5C-086C-420B-A4C0-98288CAA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A7D81-C876-4242-ADD7-FFDC3282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2591-D443-4738-903F-1E82C9EE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FDA7-3FC1-42AD-BC2E-2101450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A415-1454-4499-ADC0-A97F9BA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8769D-9493-46BB-8676-EB9DD71A6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A139A-7E15-4143-AD60-62F10BD4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4953-06EF-4DD9-BF66-E330A948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CA0A-8F4D-4934-9D17-505832D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2659-8391-40D8-8577-3811DA83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F1E7-D293-4268-91E7-BFDA117B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90AA-66F1-4F28-9D0D-E5DA3839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10E6-F256-4C00-961B-CBB2BB2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6B94-A6B7-44C6-9064-36642F93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E17F-C4A1-4C1E-B4E3-4ABC599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DECD-B419-4E09-8D4B-F8721B00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CF56-A76D-47F2-ADA5-5230AE491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071A-7FBD-48B3-967A-03B545A0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023D-EA09-4110-B592-86C16473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9E1C-9977-498E-8A8C-930F1921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1C4-17FB-40DF-B9AE-5E03A564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5DDE-5807-40C4-935A-B9DB90276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B3F84-D9C7-4A0B-9FFA-3DE7147B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33B1-499C-4017-909C-A604B12E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D97EB-AD6C-4C62-A58C-877184BF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69AFD-D82E-4544-A326-A52C214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809-6C81-40E5-BBA7-08E8CAE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185A1-F441-40A9-9AA6-CFF8BCEB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61490-3470-4F36-A0BC-84BD590B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2D8DC-3E02-4DA0-921D-0F18DB6F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C9E9B-3025-425F-9825-71071862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C9654-11C3-46B2-B913-CF4F4499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5F734-69A6-45A6-B206-0417DECB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F95C4-C563-4ECC-A466-B99DA36D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D597-7DAE-4806-AAE7-83DEA5C2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43DDE-297A-4DCB-9923-650672A3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C433E-0ABD-467C-B419-6ADB54D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62AE5-362C-4240-87FB-ADC1103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653C-4EE8-4A55-B9CC-316D409B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670CB-7454-45C8-B8EF-FD03BE6A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D8EF-8E21-4D42-8A98-064D689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0E00-1A59-4B78-B50C-4AA65A67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3A4E-DB63-4A4F-944B-70C872BD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AC96-80C8-4E96-8AF8-E419C7A4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882C-43E0-4774-BEE3-6259CCD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CD22-5685-46DC-B170-FD2B1E84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80D8-1FF9-47EE-A000-0BC1049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0C3C-8173-44DD-A180-3692AE67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B290-8760-45FC-ADA9-651ABABBC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088C5-9231-4391-A201-6FC51AAE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B9B7-4BB3-4DB3-8CC5-E846C208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70D1-DB60-4210-B3E7-B8652E85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4974-4310-4010-912E-06D873D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5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152-98FE-4A6E-B0B1-FB1FAD93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4689-BDB4-4575-8601-B428B9CF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6B2E-E9A3-4B81-AA29-5B8C5C1DB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0E8C-4235-4449-89FB-E2CCE1762DCE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EC3C-90C3-4D3B-B97F-0FEFACB99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489C-1765-4BB5-A5D4-BBB72712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9440-19F9-4312-BB3F-F87977C8F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21F8E03-B868-4779-B972-5C081BAB9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r="1030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14520-BBA8-4785-BA35-656BCFD2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1340" y="159026"/>
            <a:ext cx="4645250" cy="1285542"/>
          </a:xfrm>
        </p:spPr>
        <p:txBody>
          <a:bodyPr anchor="b">
            <a:normAutofit/>
          </a:bodyPr>
          <a:lstStyle/>
          <a:p>
            <a:pPr algn="l"/>
            <a:r>
              <a:rPr lang="en-IN" sz="7200" dirty="0">
                <a:latin typeface="Berlin Sans FB" panose="020E0602020502020306" pitchFamily="34" charset="0"/>
              </a:rPr>
              <a:t>Graphiti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47EF-72C7-446C-B171-B9C192183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123" y="4518986"/>
            <a:ext cx="3644348" cy="1974585"/>
          </a:xfrm>
        </p:spPr>
        <p:txBody>
          <a:bodyPr anchor="t">
            <a:noAutofit/>
          </a:bodyPr>
          <a:lstStyle/>
          <a:p>
            <a:pPr algn="l"/>
            <a:r>
              <a:rPr lang="en-IN" sz="2800" dirty="0">
                <a:latin typeface="Berlin Sans FB" panose="020E0602020502020306" pitchFamily="34" charset="0"/>
              </a:rPr>
              <a:t>Team</a:t>
            </a:r>
            <a:r>
              <a:rPr lang="en-IN" sz="2800" dirty="0">
                <a:solidFill>
                  <a:srgbClr val="92D050"/>
                </a:solidFill>
                <a:latin typeface="Berlin Sans FB" panose="020E0602020502020306" pitchFamily="34" charset="0"/>
              </a:rPr>
              <a:t> CodeBusters</a:t>
            </a:r>
            <a:r>
              <a:rPr lang="en-IN" sz="2800" dirty="0">
                <a:latin typeface="Berlin Sans FB" panose="020E0602020502020306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Berlin Sans FB" panose="020E0602020502020306" pitchFamily="34" charset="0"/>
              </a:rPr>
              <a:t>Siddhant Shenoy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Berlin Sans FB" panose="020E0602020502020306" pitchFamily="34" charset="0"/>
              </a:rPr>
              <a:t>Siddharth Dharm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Berlin Sans FB" panose="020E0602020502020306" pitchFamily="34" charset="0"/>
              </a:rPr>
              <a:t>Darshan Prabhune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C2569-844E-46BE-B0BB-60C6E2EAE1FF}"/>
              </a:ext>
            </a:extLst>
          </p:cNvPr>
          <p:cNvSpPr txBox="1"/>
          <p:nvPr/>
        </p:nvSpPr>
        <p:spPr>
          <a:xfrm>
            <a:off x="6627356" y="1351721"/>
            <a:ext cx="364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Just Graph it!</a:t>
            </a:r>
          </a:p>
        </p:txBody>
      </p:sp>
    </p:spTree>
    <p:extLst>
      <p:ext uri="{BB962C8B-B14F-4D97-AF65-F5344CB8AC3E}">
        <p14:creationId xmlns:p14="http://schemas.microsoft.com/office/powerpoint/2010/main" val="418030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40118-C826-414F-9765-40FFA7BB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/>
              <a:t>Problems to be addressed</a:t>
            </a:r>
          </a:p>
        </p:txBody>
      </p:sp>
      <p:graphicFrame>
        <p:nvGraphicFramePr>
          <p:cNvPr id="4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4684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58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3C2E22-7028-4140-B56A-A7700E60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4"/>
            <a:ext cx="9013052" cy="1490171"/>
          </a:xfrm>
        </p:spPr>
        <p:txBody>
          <a:bodyPr anchor="b">
            <a:normAutofit/>
          </a:bodyPr>
          <a:lstStyle/>
          <a:p>
            <a:r>
              <a:rPr lang="en-IN" sz="4000" dirty="0"/>
              <a:t>Plans for the hackathon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5207A29-02DC-480E-A33D-3B2EFB71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812460"/>
            <a:ext cx="10675290" cy="3327251"/>
          </a:xfrm>
        </p:spPr>
        <p:txBody>
          <a:bodyPr>
            <a:normAutofit/>
          </a:bodyPr>
          <a:lstStyle/>
          <a:p>
            <a:r>
              <a:rPr lang="en-IN" dirty="0"/>
              <a:t>Aim - Design an add-in for MS PowerPoint which solves the problems mentioned in the previous slide.</a:t>
            </a:r>
          </a:p>
          <a:p>
            <a:r>
              <a:rPr lang="en-IN" dirty="0"/>
              <a:t>Designing the wire frame of the add-in, using Office Fabric UI.</a:t>
            </a:r>
          </a:p>
          <a:p>
            <a:r>
              <a:rPr lang="en-IN" dirty="0"/>
              <a:t>Using the D3.js library for preparing graphs. </a:t>
            </a:r>
          </a:p>
          <a:p>
            <a:r>
              <a:rPr lang="en-IN" dirty="0"/>
              <a:t>Using jQuery (Office JavaScript API) to edit the DOM elements. </a:t>
            </a:r>
          </a:p>
          <a:p>
            <a:r>
              <a:rPr lang="en-IN" dirty="0"/>
              <a:t>Once the graphs are added to the PowerPoint document as embedded objects, they can be viewed in offline mode also!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668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2470-E171-48BF-8F57-66B9490D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/>
              <a:t>Technologies Used</a:t>
            </a:r>
            <a:endParaRPr lang="en-IN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399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14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31566-F10B-4BA3-BF0E-133A6AD6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 dirty="0"/>
              <a:t>Expectations from the mentors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3521-205D-4D46-A6BB-20A55E05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1325563"/>
          </a:xfrm>
        </p:spPr>
        <p:txBody>
          <a:bodyPr>
            <a:normAutofit/>
          </a:bodyPr>
          <a:lstStyle/>
          <a:p>
            <a:r>
              <a:rPr lang="en-IN" sz="2400" dirty="0"/>
              <a:t>A little help with providing documentation relating to Microsoft Office APIs along with best design practices.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D2B15-F589-4BA0-BDD1-28266149F623}"/>
              </a:ext>
            </a:extLst>
          </p:cNvPr>
          <p:cNvSpPr txBox="1"/>
          <p:nvPr/>
        </p:nvSpPr>
        <p:spPr>
          <a:xfrm>
            <a:off x="3741092" y="4733750"/>
            <a:ext cx="4704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982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8586D4-F4F2-49CA-995D-E4EBDA5C8343}">
  <we:reference id="wa104178141" version="3.1.7.1" store="en-US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 Theme</vt:lpstr>
      <vt:lpstr>Graphiti</vt:lpstr>
      <vt:lpstr>Problems to be addressed</vt:lpstr>
      <vt:lpstr>Plans for the hackathon</vt:lpstr>
      <vt:lpstr>Technologies Used</vt:lpstr>
      <vt:lpstr>Expectations from the mentors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Graphiti</dc:title>
  <dc:creator>darshan prabhune</dc:creator>
  <cp:lastModifiedBy>darshan prabhune</cp:lastModifiedBy>
  <cp:revision>18</cp:revision>
  <dcterms:created xsi:type="dcterms:W3CDTF">2018-02-11T14:29:53Z</dcterms:created>
  <dcterms:modified xsi:type="dcterms:W3CDTF">2018-02-11T16:53:54Z</dcterms:modified>
</cp:coreProperties>
</file>