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2663ea14f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2663ea14f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2663ea14f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2663ea14f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2663ea14f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2663ea14f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2663ea14f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2663ea14f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2663ea14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2663ea14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2663ea14f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2663ea14f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2663ea14f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2663ea14f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2663ea14f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2663ea14f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2663ea14f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2663ea14f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2663ea14f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2663ea14f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2663ea14f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2663ea14f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2663ea14f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2663ea14f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2663ea14f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2663ea14f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2663ea14f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2663ea14f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2663ea14f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2663ea14f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2663ea14f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2663ea14f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2663ea14f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2663ea14f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2663ea14f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2663ea14f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2663ea14f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2663ea14f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2663ea14f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2663ea14f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2663ea14f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2663ea14f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2663ea14f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2663ea14f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2663ea14f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2663ea14f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2663ea14f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2663ea14f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2663ea14f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2663ea14f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databricks.com/glossary/big-data-analytics" TargetMode="External"/><Relationship Id="rId4" Type="http://schemas.openxmlformats.org/officeDocument/2006/relationships/hyperlink" Target="https://docs.databricks.com/exploratory-data-analysis/index.html" TargetMode="External"/><Relationship Id="rId5" Type="http://schemas.openxmlformats.org/officeDocument/2006/relationships/hyperlink" Target="https://towardsdatascience.com/exploratory-data-analysis-eda-with-pyspark-on-databricks-e8d6529626b1" TargetMode="External"/><Relationship Id="rId6" Type="http://schemas.openxmlformats.org/officeDocument/2006/relationships/hyperlink" Target="https://www.kaggle.com/datasets/meirnizri/covid19-dataset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Case Study on Using Databricks for COVID-19 Dataset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Pre-processing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</a:t>
            </a:r>
            <a:r>
              <a:rPr lang="en"/>
              <a:t> steps were taken to handle missing information: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Where the patient’s sex was male and attribute ‘PREGNANT’ had missing values it was replaced with ‘2’ which represented ‘no’.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‘ICU’ and ‘INTUBED’ were dropped.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 the above steps incase missing values still remain in any of the attributes they were dropped except for the ‘DATE_DIED’ attribute.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Created a new attribute which represented </a:t>
            </a:r>
            <a:r>
              <a:rPr lang="en"/>
              <a:t>whether</a:t>
            </a:r>
            <a:r>
              <a:rPr lang="en"/>
              <a:t> patient is alive or not by values ‘2’ and ‘1’ respectively.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247325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PySpark offers powerful visualization libraries like Matplotlib and Seaborn.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 creates diverse plots: line charts, bar graphs, scatter plots.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Seaborn enhances plots aesthetically and provides additional functionalities.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Visualizations help present COVID-19 data effectively for decision-making.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visualization simplifies complex information, revealing patterns and correlations.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850" y="2649725"/>
            <a:ext cx="3315550" cy="225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Trends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6653" l="0" r="0" t="12407"/>
          <a:stretch/>
        </p:blipFill>
        <p:spPr>
          <a:xfrm>
            <a:off x="283075" y="1190375"/>
            <a:ext cx="4424199" cy="369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642" y="1017800"/>
            <a:ext cx="4708358" cy="38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 Prevalence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50" y="1229875"/>
            <a:ext cx="2710022" cy="2000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825" y="1229875"/>
            <a:ext cx="2531400" cy="18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3075" y="1229875"/>
            <a:ext cx="2819225" cy="18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Mortality Analysis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50" y="1017800"/>
            <a:ext cx="2486826" cy="20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775" y="1017800"/>
            <a:ext cx="2074375" cy="19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5">
            <a:alphaModFix/>
          </a:blip>
          <a:srcRect b="5432" l="0" r="0" t="7919"/>
          <a:stretch/>
        </p:blipFill>
        <p:spPr>
          <a:xfrm>
            <a:off x="533450" y="3222025"/>
            <a:ext cx="2486825" cy="14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6550" y="2986448"/>
            <a:ext cx="2486825" cy="167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Using PySpark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50" y="1104900"/>
            <a:ext cx="4233849" cy="12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04900"/>
            <a:ext cx="4349275" cy="12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925" y="2429225"/>
            <a:ext cx="4260301" cy="11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429225"/>
            <a:ext cx="4349275" cy="11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3651600"/>
            <a:ext cx="8622801" cy="12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Analysis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500" y="1017800"/>
            <a:ext cx="5258174" cy="37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Predictive Modeling using PySpark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'AGE', 'PATIENT_TYPE', 'PNEUMONIA', 'MEDICAL_UNIT', and 'HIPERTENSION' are selected for classification.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transformed using a VectorAssembler to combine the selected features into a single vector column.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is split into training and test sets (80% training, 20% test) with a random seed of 42.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model is trained on the training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of the model on the test set is evaluated and it is 93%.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predictions of the target column 'DIED_COL' and the corresponding 'prediction' column are displayed for the top 20 rows.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evaluate the performance of the predictive model, the following techniques were employed: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Confusion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Evaluation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Heatmap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Interpretation &amp; Decision Making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075" y="1871275"/>
            <a:ext cx="3898926" cy="30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</a:t>
            </a:r>
            <a:r>
              <a:rPr lang="en"/>
              <a:t> Data Analysis with DataBricks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0725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Notebooks: Interactive platform for code execution, data visualization, and documentation.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Control: Integration with Git for tracking changes and facilitating collaboration.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Sharing and Collaboration: Easy sharing of notebooks, code, and visualizations with team members.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Visualizations: Rich visualizations for collaborative data exploration.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Development Environment (IDE): Unified workspace for streamlined collaboration.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Surendra Pothuri</a:t>
            </a:r>
            <a:r>
              <a:rPr lang="en"/>
              <a:t>(sp3796@drexel.edu);  MS in Data Science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Siddharth Dudugu (sd3627@drexel.edu);  MS in Data Science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Harsh Ramesh (hr439@drexel.edu);  MS in Data Science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Governance &amp; Security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017800"/>
            <a:ext cx="8520600" cy="3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Data Governance: </a:t>
            </a:r>
            <a:r>
              <a:rPr lang="en"/>
              <a:t>Ensures data accuracy, integrity, privacy, and compliance with regulations.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Concerns: </a:t>
            </a:r>
            <a:r>
              <a:rPr lang="en"/>
              <a:t>Protecting sensitive health data, preventing unauthorized access, and ensuring data confidentiality.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Databricks' Approach: Provides robust security measures, including encryption, access controls, and audit logs.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Protection: Databricks implements data protection mechanisms to safeguard COVID-19 data throughout its lifecycle.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Compliance and Regulation: Databricks helps organizations adhere to data protection regulations such as HIPAA and GDPR, ensuring proper handling of COVID-19 data.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Limitations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Quality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Privacy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 Resources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Integration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Interpretation &amp; Context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Constraints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 Coding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Optimization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Reproducibility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Validation and Cleaning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 and Parallelization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Optimization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analysis is vital in the fight against the COVID-19 pandemic.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Databricks and PySpark provide powerful tools for analyzing large-scale COVID-19 datasets.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Collaborative features like notebooks, version control, and sharing in Databricks facilitate effective teamwork and knowledge sharing.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governance and security are essential in COVID-19 data analysis, and Databricks addresses these concerns.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Challenges include data quality, privacy, and the need for computational resources.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Best practices for COVID-19 data analysis with Databricks and PySpark include efficient coding, performance optimization, and reproducibility.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Overall, data analysis empowers us to better understand and combat the COVID-19 pandemic. Leveraging Databricks and PySpark enhances our capabilities in this endeavor.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 &amp; References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https://www.databricks.com/glossary/big-data-analytics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https://docs.databricks.com/exploratory-data-analysis/index.html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https://towardsdatascience.com/exploratory-data-analysis-eda-with-pyspark-on-databricks-e8d6529626b1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Dataset Link: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https://www.kaggle.com/datasets/meirnizri/covid19-dataset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Questions?</a:t>
            </a:r>
            <a:endParaRPr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Thank You!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Databricks and Pyspark for Data Analysis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Analysis of COVID-19 Data.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the applications of Databricks and Pyspark to analyze COVID-19 data.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Machine Learning Model to predict Mortality rates due COVID-19.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DataBricks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DataBricks?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Unified analytics platform for big data analytics.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Combines Apache Spark with a user-friendly interface.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Enables seamless work with large datasets.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of DataBricks: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Scalable architecture for handling big data processing.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Interactive workspace for data exploration and analysis.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Built-in collaboration tools for team collaboration.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 for multiple programming languages, including Python.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was provided by the Mexican government and contains anonymized patient-related information, including pre-conditions.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consists of 21 unique features and includes information on sex, age, COVID-19 test findings, patient type, and various medical conditions.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also provides details about the medical unit, intubation, ICU admission, and the date of death if applicable.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aims to build a machine learning model to predict high-risk COVID-19 patients based on their symptoms and medical history.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prediction model can aid healthcare authorities in efficiently allocating resources and providing appropriate care.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84800" y="401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Databricks &amp; Pyspark for Data Analysis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Databricks and PySpark are essential for processing and analyzing massive datasets in big data analytics.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They enable distributed computing, leveraging cluster power for efficient data processing.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Organizations can handle large volumes of data and perform complex computations on a scalable architecture.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Databricks and PySpark provide a scalable architecture for efficient COVID-19 data processing and analysis.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They enable parallel processing, reducing the time required for data transformations and analytics tasks.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Advanced analytics libraries and APIs in Databricks and PySpark support complex analyses and predictive modeling.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PySpark's language flexibility, including Python support, allows data scientists to leverage existing skills and libraries for COVID-19 data analysis.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75"/>
            <a:ext cx="5888927" cy="333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0025" y="1229875"/>
            <a:ext cx="3003974" cy="36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024"/>
            <a:ext cx="9144003" cy="38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Pre-processing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data exploration it was </a:t>
            </a:r>
            <a:r>
              <a:rPr lang="en"/>
              <a:t>found</a:t>
            </a:r>
            <a:r>
              <a:rPr lang="en"/>
              <a:t> that all the categorical columns were in numerical representations.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author of the dataset represented missing values using integers ‘97’, ‘98’ and ‘99’.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majorly affected attributes 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INTUBED( Whether the patient was intubed or not).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PREGNANT(Whether the patient was pregnant or not).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ICU (Whether the patient was admitted into the ICU or not).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was also found that ‘DATE_DIED’ had </a:t>
            </a:r>
            <a:r>
              <a:rPr lang="en"/>
              <a:t>values</a:t>
            </a:r>
            <a:r>
              <a:rPr lang="en"/>
              <a:t> representing patient is still alive by date values ‘9999-99-99’.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