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1" r:id="rId5"/>
    <p:sldId id="272" r:id="rId6"/>
    <p:sldId id="274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4" autoAdjust="0"/>
    <p:restoredTop sz="94656"/>
  </p:normalViewPr>
  <p:slideViewPr>
    <p:cSldViewPr snapToGrid="0">
      <p:cViewPr varScale="1">
        <p:scale>
          <a:sx n="82" d="100"/>
          <a:sy n="82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>
                <a:solidFill>
                  <a:schemeClr val="bg1"/>
                </a:solidFill>
              </a:rPr>
              <a:t>Beverage Forecasting Case Study</a:t>
            </a:r>
          </a:p>
          <a:p>
            <a:endParaRPr lang="en-US" sz="40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DAD8-6DBE-B64F-ED8F-EF02C195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Recommendations- 1.Random Forest </a:t>
            </a:r>
            <a:br>
              <a:rPr lang="en-IN" dirty="0"/>
            </a:br>
            <a:r>
              <a:rPr lang="en-IN" dirty="0"/>
              <a:t>Regression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1CBCF5-DD7E-F632-02CD-911C73CE1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06" y="1498829"/>
            <a:ext cx="6201756" cy="4994046"/>
          </a:xfrm>
        </p:spPr>
      </p:pic>
    </p:spTree>
    <p:extLst>
      <p:ext uri="{BB962C8B-B14F-4D97-AF65-F5344CB8AC3E}">
        <p14:creationId xmlns:p14="http://schemas.microsoft.com/office/powerpoint/2010/main" val="310017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1341-E9AB-AA8E-15F4-B2B913C5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endParaRPr lang="en-IN" dirty="0"/>
          </a:p>
        </p:txBody>
      </p:sp>
      <p:pic>
        <p:nvPicPr>
          <p:cNvPr id="11" name="Content Placeholder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B65A57E-9CC3-C100-EEED-810885D33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26" y="296909"/>
            <a:ext cx="6226080" cy="3132091"/>
          </a:xfrm>
        </p:spPr>
      </p:pic>
      <p:pic>
        <p:nvPicPr>
          <p:cNvPr id="13" name="Picture 1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5E12F86-BC39-9AD4-C089-DA23A6694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39" y="3939954"/>
            <a:ext cx="6363251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8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BE07-0397-494B-C08D-C11F8B5B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Importance for </a:t>
            </a:r>
            <a:r>
              <a:rPr lang="en-IN" dirty="0" err="1"/>
              <a:t>XGBoost</a:t>
            </a:r>
            <a:endParaRPr lang="en-IN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0FB2169-F598-FAAC-750D-51222C3C7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43" y="1849821"/>
            <a:ext cx="6357068" cy="4429495"/>
          </a:xfrm>
        </p:spPr>
      </p:pic>
    </p:spTree>
    <p:extLst>
      <p:ext uri="{BB962C8B-B14F-4D97-AF65-F5344CB8AC3E}">
        <p14:creationId xmlns:p14="http://schemas.microsoft.com/office/powerpoint/2010/main" val="166256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4A58-0CB0-9BA7-F47D-F45CAD8A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 Regressor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8520241-9E08-E1AB-6927-3F7BDFC95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65" y="1825625"/>
            <a:ext cx="5793869" cy="4351338"/>
          </a:xfrm>
        </p:spPr>
      </p:pic>
    </p:spTree>
    <p:extLst>
      <p:ext uri="{BB962C8B-B14F-4D97-AF65-F5344CB8AC3E}">
        <p14:creationId xmlns:p14="http://schemas.microsoft.com/office/powerpoint/2010/main" val="1172045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BD5-9572-EE70-7EA5-BAFC6559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E9AC65C-46BD-9895-2B6C-15AAFBDE8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28" y="2564524"/>
            <a:ext cx="6549209" cy="2979409"/>
          </a:xfrm>
        </p:spPr>
      </p:pic>
    </p:spTree>
    <p:extLst>
      <p:ext uri="{BB962C8B-B14F-4D97-AF65-F5344CB8AC3E}">
        <p14:creationId xmlns:p14="http://schemas.microsoft.com/office/powerpoint/2010/main" val="186967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19AA-BE4C-AE72-7A87-4B4D082C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8BBC10-E11D-1B18-AD66-0FAED591B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5" y="2633257"/>
            <a:ext cx="5235394" cy="2651990"/>
          </a:xfrm>
        </p:spPr>
      </p:pic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02F5C10-A16E-4A6E-2EA3-0733CF206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42" y="2160776"/>
            <a:ext cx="5319221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08" y="-180934"/>
            <a:ext cx="1834662" cy="361862"/>
          </a:xfrm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pPr algn="l"/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1250303"/>
            <a:ext cx="5257801" cy="49079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        </a:t>
            </a:r>
            <a:r>
              <a:rPr lang="en-IN" i="0" dirty="0">
                <a:effectLst/>
                <a:latin typeface="+mj-lt"/>
              </a:rPr>
              <a:t>Dataset Overview</a:t>
            </a:r>
            <a:endParaRPr lang="en-US" dirty="0">
              <a:latin typeface="+mj-lt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        EDA Summary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        Recommendations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D3E9C415-3680-7A82-BD19-F7D463A64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788"/>
            <a:ext cx="10512425" cy="229552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C44C21F-DF0E-6F52-F2C2-326683E07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22750"/>
            <a:ext cx="10512425" cy="2058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9526D-673C-FEC5-47C2-8F24D4C5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183377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509E-84C0-C7E0-38B1-0B6F68B8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0426D8-661C-5B98-9245-FDB6C3603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37" y="1690688"/>
            <a:ext cx="7463325" cy="3836533"/>
          </a:xfrm>
        </p:spPr>
      </p:pic>
    </p:spTree>
    <p:extLst>
      <p:ext uri="{BB962C8B-B14F-4D97-AF65-F5344CB8AC3E}">
        <p14:creationId xmlns:p14="http://schemas.microsoft.com/office/powerpoint/2010/main" val="255203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3342-4D1C-DE6C-CE2C-C067EAC1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Outlier </a:t>
            </a:r>
            <a:r>
              <a:rPr lang="en-IN" dirty="0" err="1"/>
              <a:t>Ananlysis</a:t>
            </a:r>
            <a:endParaRPr lang="en-IN" dirty="0"/>
          </a:p>
        </p:txBody>
      </p:sp>
      <p:pic>
        <p:nvPicPr>
          <p:cNvPr id="11" name="Content Placeholder 10" descr="A screen shot of a graph&#10;&#10;Description automatically generated">
            <a:extLst>
              <a:ext uri="{FF2B5EF4-FFF2-40B4-BE49-F238E27FC236}">
                <a16:creationId xmlns:a16="http://schemas.microsoft.com/office/drawing/2014/main" id="{39EF5851-33CC-F005-8AE2-8A2C0FA26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5" y="1946215"/>
            <a:ext cx="5235394" cy="3772227"/>
          </a:xfrm>
        </p:spPr>
      </p:pic>
      <p:pic>
        <p:nvPicPr>
          <p:cNvPr id="13" name="Picture 12" descr="A screen shot of a graph">
            <a:extLst>
              <a:ext uri="{FF2B5EF4-FFF2-40B4-BE49-F238E27FC236}">
                <a16:creationId xmlns:a16="http://schemas.microsoft.com/office/drawing/2014/main" id="{C283DE6D-1FD3-AED6-7C82-7EE38DC4F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82" y="0"/>
            <a:ext cx="5159187" cy="3230217"/>
          </a:xfrm>
          <a:prstGeom prst="rect">
            <a:avLst/>
          </a:prstGeom>
        </p:spPr>
      </p:pic>
      <p:pic>
        <p:nvPicPr>
          <p:cNvPr id="17" name="Picture 16" descr="A screen shot of a graph&#10;&#10;Description automatically generated">
            <a:extLst>
              <a:ext uri="{FF2B5EF4-FFF2-40B4-BE49-F238E27FC236}">
                <a16:creationId xmlns:a16="http://schemas.microsoft.com/office/drawing/2014/main" id="{07E74301-5ED4-FC71-D0B8-DDCDE1B5D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82" y="3204749"/>
            <a:ext cx="5159187" cy="35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989B-0350-332C-3AAA-9E96228E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 Analysis for other columns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CCB9042C-E2AF-5476-A5F2-7F6288E32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27" y="2216890"/>
            <a:ext cx="4839119" cy="3787468"/>
          </a:xfrm>
        </p:spPr>
      </p:pic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EB7DF5F-349F-4216-D146-7CCD6271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2548"/>
            <a:ext cx="5075360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8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F5B4-AE1E-FB0C-B684-79AABB82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new features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0F15781-9062-DE9A-FBDF-C8157DD15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78" y="1825625"/>
            <a:ext cx="10026444" cy="4351338"/>
          </a:xfrm>
        </p:spPr>
      </p:pic>
    </p:spTree>
    <p:extLst>
      <p:ext uri="{BB962C8B-B14F-4D97-AF65-F5344CB8AC3E}">
        <p14:creationId xmlns:p14="http://schemas.microsoft.com/office/powerpoint/2010/main" val="287791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DE74-E59D-4F3F-FABE-6A48A289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FECD4DF-E69E-75E2-7833-D0FD460E6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36" y="1825625"/>
            <a:ext cx="5689128" cy="4351338"/>
          </a:xfrm>
        </p:spPr>
      </p:pic>
    </p:spTree>
    <p:extLst>
      <p:ext uri="{BB962C8B-B14F-4D97-AF65-F5344CB8AC3E}">
        <p14:creationId xmlns:p14="http://schemas.microsoft.com/office/powerpoint/2010/main" val="391524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902A-3D6B-7B49-3C61-4082B23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and Testing Data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66316FC-5874-C2CC-9368-2237E2509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1" y="2244732"/>
            <a:ext cx="9662997" cy="3513124"/>
          </a:xfrm>
        </p:spPr>
      </p:pic>
    </p:spTree>
    <p:extLst>
      <p:ext uri="{BB962C8B-B14F-4D97-AF65-F5344CB8AC3E}">
        <p14:creationId xmlns:p14="http://schemas.microsoft.com/office/powerpoint/2010/main" val="295974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 ppt theme</Template>
  <TotalTime>274</TotalTime>
  <Words>60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   Agenda</vt:lpstr>
      <vt:lpstr>Dataset Overview</vt:lpstr>
      <vt:lpstr>PowerPoint Presentation</vt:lpstr>
      <vt:lpstr>Sales Outlier Ananlysis</vt:lpstr>
      <vt:lpstr>Outlier Analysis for other columns</vt:lpstr>
      <vt:lpstr>Creating new features</vt:lpstr>
      <vt:lpstr>Correlation heatmap</vt:lpstr>
      <vt:lpstr>Training and Testing Data</vt:lpstr>
      <vt:lpstr>Model Recommendations- 1.Random Forest  Regression</vt:lpstr>
      <vt:lpstr>XGBoost</vt:lpstr>
      <vt:lpstr>Feature Importance for XGBoost</vt:lpstr>
      <vt:lpstr>Decision Tree Regressor</vt:lpstr>
      <vt:lpstr>Linear Regression</vt:lpstr>
      <vt:lpstr>Model Evaluations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Dudugu</dc:creator>
  <cp:lastModifiedBy>Siddharth Dudugu</cp:lastModifiedBy>
  <cp:revision>1</cp:revision>
  <dcterms:created xsi:type="dcterms:W3CDTF">2024-02-01T19:06:22Z</dcterms:created>
  <dcterms:modified xsi:type="dcterms:W3CDTF">2024-03-14T19:54:21Z</dcterms:modified>
</cp:coreProperties>
</file>