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8CB02-F702-4AFC-A84B-7DE8C0F400A5}" v="24" dt="2025-07-15T08:30:35.501"/>
    <p1510:client id="{CA5E0FC7-8545-9702-C135-1BDA0A5D55E5}" v="1876" dt="2025-07-15T10:01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3D460-F837-49E6-8986-B8FCA38CF4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94B4EF9-CD45-4EF4-98DC-94F0ED1E5DBF}">
      <dgm:prSet/>
      <dgm:spPr/>
      <dgm:t>
        <a:bodyPr/>
        <a:lstStyle/>
        <a:p>
          <a:r>
            <a:rPr lang="en-US"/>
            <a:t>Comcast had 31.842 million Broadband customers in 2024.</a:t>
          </a:r>
        </a:p>
      </dgm:t>
    </dgm:pt>
    <dgm:pt modelId="{C63533C0-79CD-4A2C-81B3-9C561E381185}" type="parTrans" cxnId="{E6DC26E4-B368-436F-AC71-5D39A258EE11}">
      <dgm:prSet/>
      <dgm:spPr/>
      <dgm:t>
        <a:bodyPr/>
        <a:lstStyle/>
        <a:p>
          <a:endParaRPr lang="en-US"/>
        </a:p>
      </dgm:t>
    </dgm:pt>
    <dgm:pt modelId="{8C54563F-17E0-43F0-A798-BB0E715141EE}" type="sibTrans" cxnId="{E6DC26E4-B368-436F-AC71-5D39A258EE11}">
      <dgm:prSet/>
      <dgm:spPr/>
      <dgm:t>
        <a:bodyPr/>
        <a:lstStyle/>
        <a:p>
          <a:endParaRPr lang="en-US"/>
        </a:p>
      </dgm:t>
    </dgm:pt>
    <dgm:pt modelId="{ADFB0194-04CC-41FE-B853-C9DFD53406A7}">
      <dgm:prSet/>
      <dgm:spPr/>
      <dgm:t>
        <a:bodyPr/>
        <a:lstStyle/>
        <a:p>
          <a:r>
            <a:rPr lang="en-US"/>
            <a:t>With estimation of 1-2% churn that’s 64,000 churn events/month and 21,000 by day.</a:t>
          </a:r>
        </a:p>
      </dgm:t>
    </dgm:pt>
    <dgm:pt modelId="{3505CEED-B03E-4D1C-98BB-6EB4190AE245}" type="parTrans" cxnId="{52C9D1D2-0086-4076-8C57-FA6112F096CC}">
      <dgm:prSet/>
      <dgm:spPr/>
      <dgm:t>
        <a:bodyPr/>
        <a:lstStyle/>
        <a:p>
          <a:endParaRPr lang="en-US"/>
        </a:p>
      </dgm:t>
    </dgm:pt>
    <dgm:pt modelId="{E7B36C85-9916-4DDE-ACFF-E39EB91E4ED0}" type="sibTrans" cxnId="{52C9D1D2-0086-4076-8C57-FA6112F096CC}">
      <dgm:prSet/>
      <dgm:spPr/>
      <dgm:t>
        <a:bodyPr/>
        <a:lstStyle/>
        <a:p>
          <a:endParaRPr lang="en-US"/>
        </a:p>
      </dgm:t>
    </dgm:pt>
    <dgm:pt modelId="{F845FA39-9FC7-47F2-ACAA-9A1FBDDE80F0}">
      <dgm:prSet/>
      <dgm:spPr/>
      <dgm:t>
        <a:bodyPr/>
        <a:lstStyle/>
        <a:p>
          <a:r>
            <a:rPr lang="en-US"/>
            <a:t>Comcast Representatives are estimated to get 10,000- 12,000 calls per day as estimated.</a:t>
          </a:r>
        </a:p>
      </dgm:t>
    </dgm:pt>
    <dgm:pt modelId="{8983BA88-C6E3-4D02-8E74-D705EAAF95BE}" type="parTrans" cxnId="{6A4B03B4-4D6F-4B34-BBEA-65674D0E9322}">
      <dgm:prSet/>
      <dgm:spPr/>
      <dgm:t>
        <a:bodyPr/>
        <a:lstStyle/>
        <a:p>
          <a:endParaRPr lang="en-US"/>
        </a:p>
      </dgm:t>
    </dgm:pt>
    <dgm:pt modelId="{A11F22FF-1130-42B3-9298-BA838CE0C0E6}" type="sibTrans" cxnId="{6A4B03B4-4D6F-4B34-BBEA-65674D0E9322}">
      <dgm:prSet/>
      <dgm:spPr/>
      <dgm:t>
        <a:bodyPr/>
        <a:lstStyle/>
        <a:p>
          <a:endParaRPr lang="en-US"/>
        </a:p>
      </dgm:t>
    </dgm:pt>
    <dgm:pt modelId="{1736244B-2CEE-419D-BD98-218940E5B42A}">
      <dgm:prSet/>
      <dgm:spPr/>
      <dgm:t>
        <a:bodyPr/>
        <a:lstStyle/>
        <a:p>
          <a:r>
            <a:rPr lang="en-US"/>
            <a:t>The Improved version of few shot example usage which is updated on daily basis based on customer engagement, helps the system to be more relevant and more accurate.</a:t>
          </a:r>
        </a:p>
      </dgm:t>
    </dgm:pt>
    <dgm:pt modelId="{8F073A67-4708-4849-8D07-181BECCF5CA1}" type="parTrans" cxnId="{55F4FC9B-C5B4-4828-A2C3-EBD8B6944463}">
      <dgm:prSet/>
      <dgm:spPr/>
      <dgm:t>
        <a:bodyPr/>
        <a:lstStyle/>
        <a:p>
          <a:endParaRPr lang="en-US"/>
        </a:p>
      </dgm:t>
    </dgm:pt>
    <dgm:pt modelId="{68FF8534-7A98-46ED-B213-8130E57FE1D0}" type="sibTrans" cxnId="{55F4FC9B-C5B4-4828-A2C3-EBD8B6944463}">
      <dgm:prSet/>
      <dgm:spPr/>
      <dgm:t>
        <a:bodyPr/>
        <a:lstStyle/>
        <a:p>
          <a:endParaRPr lang="en-US"/>
        </a:p>
      </dgm:t>
    </dgm:pt>
    <dgm:pt modelId="{AB82E392-E7C3-40C3-8ED4-FAFE3A073618}" type="pres">
      <dgm:prSet presAssocID="{E023D460-F837-49E6-8986-B8FCA38CF4BF}" presName="root" presStyleCnt="0">
        <dgm:presLayoutVars>
          <dgm:dir/>
          <dgm:resizeHandles val="exact"/>
        </dgm:presLayoutVars>
      </dgm:prSet>
      <dgm:spPr/>
    </dgm:pt>
    <dgm:pt modelId="{B43AC9AE-8C5E-4AF4-83F9-1FC19DD72AA4}" type="pres">
      <dgm:prSet presAssocID="{894B4EF9-CD45-4EF4-98DC-94F0ED1E5DBF}" presName="compNode" presStyleCnt="0"/>
      <dgm:spPr/>
    </dgm:pt>
    <dgm:pt modelId="{C6F43628-003B-4712-9CF8-74AC0959495E}" type="pres">
      <dgm:prSet presAssocID="{894B4EF9-CD45-4EF4-98DC-94F0ED1E5DBF}" presName="bgRect" presStyleLbl="bgShp" presStyleIdx="0" presStyleCnt="4"/>
      <dgm:spPr/>
    </dgm:pt>
    <dgm:pt modelId="{6791FA07-E2B7-4832-9EBF-AF19BCBF17EB}" type="pres">
      <dgm:prSet presAssocID="{894B4EF9-CD45-4EF4-98DC-94F0ED1E5D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2E33E68-6148-4377-B24F-0EC4AC78A18F}" type="pres">
      <dgm:prSet presAssocID="{894B4EF9-CD45-4EF4-98DC-94F0ED1E5DBF}" presName="spaceRect" presStyleCnt="0"/>
      <dgm:spPr/>
    </dgm:pt>
    <dgm:pt modelId="{2674C7B9-142D-47D3-AF9B-912ECD40E2D8}" type="pres">
      <dgm:prSet presAssocID="{894B4EF9-CD45-4EF4-98DC-94F0ED1E5DBF}" presName="parTx" presStyleLbl="revTx" presStyleIdx="0" presStyleCnt="4">
        <dgm:presLayoutVars>
          <dgm:chMax val="0"/>
          <dgm:chPref val="0"/>
        </dgm:presLayoutVars>
      </dgm:prSet>
      <dgm:spPr/>
    </dgm:pt>
    <dgm:pt modelId="{0CDA14B9-5EDA-4BDC-A5F3-24136B2D50D1}" type="pres">
      <dgm:prSet presAssocID="{8C54563F-17E0-43F0-A798-BB0E715141EE}" presName="sibTrans" presStyleCnt="0"/>
      <dgm:spPr/>
    </dgm:pt>
    <dgm:pt modelId="{5B606E03-398B-40C7-88F8-D6CF0C3C6BA6}" type="pres">
      <dgm:prSet presAssocID="{ADFB0194-04CC-41FE-B853-C9DFD53406A7}" presName="compNode" presStyleCnt="0"/>
      <dgm:spPr/>
    </dgm:pt>
    <dgm:pt modelId="{9CB0E083-A84D-46AC-A22E-3E783C1E74C5}" type="pres">
      <dgm:prSet presAssocID="{ADFB0194-04CC-41FE-B853-C9DFD53406A7}" presName="bgRect" presStyleLbl="bgShp" presStyleIdx="1" presStyleCnt="4"/>
      <dgm:spPr/>
    </dgm:pt>
    <dgm:pt modelId="{A1F8FE6A-8408-43F9-A7F5-F9D8A836BD39}" type="pres">
      <dgm:prSet presAssocID="{ADFB0194-04CC-41FE-B853-C9DFD53406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604D57-C678-44A1-BF0F-17A669B369A8}" type="pres">
      <dgm:prSet presAssocID="{ADFB0194-04CC-41FE-B853-C9DFD53406A7}" presName="spaceRect" presStyleCnt="0"/>
      <dgm:spPr/>
    </dgm:pt>
    <dgm:pt modelId="{8DE01F8D-0327-41CA-9ED1-68C5CEEC5A47}" type="pres">
      <dgm:prSet presAssocID="{ADFB0194-04CC-41FE-B853-C9DFD53406A7}" presName="parTx" presStyleLbl="revTx" presStyleIdx="1" presStyleCnt="4">
        <dgm:presLayoutVars>
          <dgm:chMax val="0"/>
          <dgm:chPref val="0"/>
        </dgm:presLayoutVars>
      </dgm:prSet>
      <dgm:spPr/>
    </dgm:pt>
    <dgm:pt modelId="{7C114B94-42D8-4AC9-B299-8A701977092D}" type="pres">
      <dgm:prSet presAssocID="{E7B36C85-9916-4DDE-ACFF-E39EB91E4ED0}" presName="sibTrans" presStyleCnt="0"/>
      <dgm:spPr/>
    </dgm:pt>
    <dgm:pt modelId="{CB7C76D7-0099-47B3-8762-E242E8120183}" type="pres">
      <dgm:prSet presAssocID="{F845FA39-9FC7-47F2-ACAA-9A1FBDDE80F0}" presName="compNode" presStyleCnt="0"/>
      <dgm:spPr/>
    </dgm:pt>
    <dgm:pt modelId="{2545719A-9EC1-4A83-9E20-B7207DF7D27E}" type="pres">
      <dgm:prSet presAssocID="{F845FA39-9FC7-47F2-ACAA-9A1FBDDE80F0}" presName="bgRect" presStyleLbl="bgShp" presStyleIdx="2" presStyleCnt="4"/>
      <dgm:spPr/>
    </dgm:pt>
    <dgm:pt modelId="{71C5D7B7-BFC2-4652-81D4-A19A0971B387}" type="pres">
      <dgm:prSet presAssocID="{F845FA39-9FC7-47F2-ACAA-9A1FBDDE80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80F15E65-6227-4A5B-8528-073129920E22}" type="pres">
      <dgm:prSet presAssocID="{F845FA39-9FC7-47F2-ACAA-9A1FBDDE80F0}" presName="spaceRect" presStyleCnt="0"/>
      <dgm:spPr/>
    </dgm:pt>
    <dgm:pt modelId="{BF0FC62A-8FAF-4CE7-8A9C-034CCBFCACB7}" type="pres">
      <dgm:prSet presAssocID="{F845FA39-9FC7-47F2-ACAA-9A1FBDDE80F0}" presName="parTx" presStyleLbl="revTx" presStyleIdx="2" presStyleCnt="4">
        <dgm:presLayoutVars>
          <dgm:chMax val="0"/>
          <dgm:chPref val="0"/>
        </dgm:presLayoutVars>
      </dgm:prSet>
      <dgm:spPr/>
    </dgm:pt>
    <dgm:pt modelId="{A7B7E6A8-6911-4664-AF6F-C0BFB47F91ED}" type="pres">
      <dgm:prSet presAssocID="{A11F22FF-1130-42B3-9298-BA838CE0C0E6}" presName="sibTrans" presStyleCnt="0"/>
      <dgm:spPr/>
    </dgm:pt>
    <dgm:pt modelId="{0969D3D9-34AB-4FFE-8DA8-B560F6D3FC71}" type="pres">
      <dgm:prSet presAssocID="{1736244B-2CEE-419D-BD98-218940E5B42A}" presName="compNode" presStyleCnt="0"/>
      <dgm:spPr/>
    </dgm:pt>
    <dgm:pt modelId="{A8C32D60-92CF-46E0-8C8E-E6DE0CDB6C02}" type="pres">
      <dgm:prSet presAssocID="{1736244B-2CEE-419D-BD98-218940E5B42A}" presName="bgRect" presStyleLbl="bgShp" presStyleIdx="3" presStyleCnt="4"/>
      <dgm:spPr/>
    </dgm:pt>
    <dgm:pt modelId="{43DB8E20-1624-4576-BDA7-E9CBE406B66B}" type="pres">
      <dgm:prSet presAssocID="{1736244B-2CEE-419D-BD98-218940E5B4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F977366-8EB1-4BC0-8477-238155ED8CC3}" type="pres">
      <dgm:prSet presAssocID="{1736244B-2CEE-419D-BD98-218940E5B42A}" presName="spaceRect" presStyleCnt="0"/>
      <dgm:spPr/>
    </dgm:pt>
    <dgm:pt modelId="{698F8C42-F2CA-4418-A354-39243D109CD7}" type="pres">
      <dgm:prSet presAssocID="{1736244B-2CEE-419D-BD98-218940E5B4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036145-C22A-4896-92A0-6DAA69F9185B}" type="presOf" srcId="{E023D460-F837-49E6-8986-B8FCA38CF4BF}" destId="{AB82E392-E7C3-40C3-8ED4-FAFE3A073618}" srcOrd="0" destOrd="0" presId="urn:microsoft.com/office/officeart/2018/2/layout/IconVerticalSolidList"/>
    <dgm:cxn modelId="{C3C3EC59-0564-4DC1-8344-D552F8322E5A}" type="presOf" srcId="{F845FA39-9FC7-47F2-ACAA-9A1FBDDE80F0}" destId="{BF0FC62A-8FAF-4CE7-8A9C-034CCBFCACB7}" srcOrd="0" destOrd="0" presId="urn:microsoft.com/office/officeart/2018/2/layout/IconVerticalSolidList"/>
    <dgm:cxn modelId="{55F4FC9B-C5B4-4828-A2C3-EBD8B6944463}" srcId="{E023D460-F837-49E6-8986-B8FCA38CF4BF}" destId="{1736244B-2CEE-419D-BD98-218940E5B42A}" srcOrd="3" destOrd="0" parTransId="{8F073A67-4708-4849-8D07-181BECCF5CA1}" sibTransId="{68FF8534-7A98-46ED-B213-8130E57FE1D0}"/>
    <dgm:cxn modelId="{FE9600AC-6F76-4C0C-8A28-D7D9EB47F0C0}" type="presOf" srcId="{1736244B-2CEE-419D-BD98-218940E5B42A}" destId="{698F8C42-F2CA-4418-A354-39243D109CD7}" srcOrd="0" destOrd="0" presId="urn:microsoft.com/office/officeart/2018/2/layout/IconVerticalSolidList"/>
    <dgm:cxn modelId="{ECF81BAC-1A6F-48EA-AA7A-6A34D9A3D8AC}" type="presOf" srcId="{ADFB0194-04CC-41FE-B853-C9DFD53406A7}" destId="{8DE01F8D-0327-41CA-9ED1-68C5CEEC5A47}" srcOrd="0" destOrd="0" presId="urn:microsoft.com/office/officeart/2018/2/layout/IconVerticalSolidList"/>
    <dgm:cxn modelId="{6A4B03B4-4D6F-4B34-BBEA-65674D0E9322}" srcId="{E023D460-F837-49E6-8986-B8FCA38CF4BF}" destId="{F845FA39-9FC7-47F2-ACAA-9A1FBDDE80F0}" srcOrd="2" destOrd="0" parTransId="{8983BA88-C6E3-4D02-8E74-D705EAAF95BE}" sibTransId="{A11F22FF-1130-42B3-9298-BA838CE0C0E6}"/>
    <dgm:cxn modelId="{52C9D1D2-0086-4076-8C57-FA6112F096CC}" srcId="{E023D460-F837-49E6-8986-B8FCA38CF4BF}" destId="{ADFB0194-04CC-41FE-B853-C9DFD53406A7}" srcOrd="1" destOrd="0" parTransId="{3505CEED-B03E-4D1C-98BB-6EB4190AE245}" sibTransId="{E7B36C85-9916-4DDE-ACFF-E39EB91E4ED0}"/>
    <dgm:cxn modelId="{E6DC26E4-B368-436F-AC71-5D39A258EE11}" srcId="{E023D460-F837-49E6-8986-B8FCA38CF4BF}" destId="{894B4EF9-CD45-4EF4-98DC-94F0ED1E5DBF}" srcOrd="0" destOrd="0" parTransId="{C63533C0-79CD-4A2C-81B3-9C561E381185}" sibTransId="{8C54563F-17E0-43F0-A798-BB0E715141EE}"/>
    <dgm:cxn modelId="{5DA356F9-1576-45ED-9D0A-0BD1CE017ECF}" type="presOf" srcId="{894B4EF9-CD45-4EF4-98DC-94F0ED1E5DBF}" destId="{2674C7B9-142D-47D3-AF9B-912ECD40E2D8}" srcOrd="0" destOrd="0" presId="urn:microsoft.com/office/officeart/2018/2/layout/IconVerticalSolidList"/>
    <dgm:cxn modelId="{A948D6C0-853F-4904-9432-F270AA17308B}" type="presParOf" srcId="{AB82E392-E7C3-40C3-8ED4-FAFE3A073618}" destId="{B43AC9AE-8C5E-4AF4-83F9-1FC19DD72AA4}" srcOrd="0" destOrd="0" presId="urn:microsoft.com/office/officeart/2018/2/layout/IconVerticalSolidList"/>
    <dgm:cxn modelId="{C4A1A54E-1B7A-477A-AC2F-80F635DB91B7}" type="presParOf" srcId="{B43AC9AE-8C5E-4AF4-83F9-1FC19DD72AA4}" destId="{C6F43628-003B-4712-9CF8-74AC0959495E}" srcOrd="0" destOrd="0" presId="urn:microsoft.com/office/officeart/2018/2/layout/IconVerticalSolidList"/>
    <dgm:cxn modelId="{A2222609-B103-412F-AD1E-53D2E611B914}" type="presParOf" srcId="{B43AC9AE-8C5E-4AF4-83F9-1FC19DD72AA4}" destId="{6791FA07-E2B7-4832-9EBF-AF19BCBF17EB}" srcOrd="1" destOrd="0" presId="urn:microsoft.com/office/officeart/2018/2/layout/IconVerticalSolidList"/>
    <dgm:cxn modelId="{8F765D8F-EB26-4D18-AB2C-26E939374713}" type="presParOf" srcId="{B43AC9AE-8C5E-4AF4-83F9-1FC19DD72AA4}" destId="{82E33E68-6148-4377-B24F-0EC4AC78A18F}" srcOrd="2" destOrd="0" presId="urn:microsoft.com/office/officeart/2018/2/layout/IconVerticalSolidList"/>
    <dgm:cxn modelId="{40F595ED-4B05-44B3-B31A-520869C274B8}" type="presParOf" srcId="{B43AC9AE-8C5E-4AF4-83F9-1FC19DD72AA4}" destId="{2674C7B9-142D-47D3-AF9B-912ECD40E2D8}" srcOrd="3" destOrd="0" presId="urn:microsoft.com/office/officeart/2018/2/layout/IconVerticalSolidList"/>
    <dgm:cxn modelId="{C0698C90-1BFE-4DBF-A035-69D0B3D28509}" type="presParOf" srcId="{AB82E392-E7C3-40C3-8ED4-FAFE3A073618}" destId="{0CDA14B9-5EDA-4BDC-A5F3-24136B2D50D1}" srcOrd="1" destOrd="0" presId="urn:microsoft.com/office/officeart/2018/2/layout/IconVerticalSolidList"/>
    <dgm:cxn modelId="{FC69348D-F1E0-49B7-B0AE-15C0AB34E87C}" type="presParOf" srcId="{AB82E392-E7C3-40C3-8ED4-FAFE3A073618}" destId="{5B606E03-398B-40C7-88F8-D6CF0C3C6BA6}" srcOrd="2" destOrd="0" presId="urn:microsoft.com/office/officeart/2018/2/layout/IconVerticalSolidList"/>
    <dgm:cxn modelId="{406C9B71-6F04-4910-A388-F9CF64F872F3}" type="presParOf" srcId="{5B606E03-398B-40C7-88F8-D6CF0C3C6BA6}" destId="{9CB0E083-A84D-46AC-A22E-3E783C1E74C5}" srcOrd="0" destOrd="0" presId="urn:microsoft.com/office/officeart/2018/2/layout/IconVerticalSolidList"/>
    <dgm:cxn modelId="{E7554BB5-40A5-41BA-A56B-C2DD2183B747}" type="presParOf" srcId="{5B606E03-398B-40C7-88F8-D6CF0C3C6BA6}" destId="{A1F8FE6A-8408-43F9-A7F5-F9D8A836BD39}" srcOrd="1" destOrd="0" presId="urn:microsoft.com/office/officeart/2018/2/layout/IconVerticalSolidList"/>
    <dgm:cxn modelId="{3ED3B217-A341-4613-964E-4E6E64720F86}" type="presParOf" srcId="{5B606E03-398B-40C7-88F8-D6CF0C3C6BA6}" destId="{35604D57-C678-44A1-BF0F-17A669B369A8}" srcOrd="2" destOrd="0" presId="urn:microsoft.com/office/officeart/2018/2/layout/IconVerticalSolidList"/>
    <dgm:cxn modelId="{8782EF6E-3F29-4F23-8043-48BDB2473A16}" type="presParOf" srcId="{5B606E03-398B-40C7-88F8-D6CF0C3C6BA6}" destId="{8DE01F8D-0327-41CA-9ED1-68C5CEEC5A47}" srcOrd="3" destOrd="0" presId="urn:microsoft.com/office/officeart/2018/2/layout/IconVerticalSolidList"/>
    <dgm:cxn modelId="{09A13E18-1B9B-44E4-B903-CE6EC7D311D8}" type="presParOf" srcId="{AB82E392-E7C3-40C3-8ED4-FAFE3A073618}" destId="{7C114B94-42D8-4AC9-B299-8A701977092D}" srcOrd="3" destOrd="0" presId="urn:microsoft.com/office/officeart/2018/2/layout/IconVerticalSolidList"/>
    <dgm:cxn modelId="{A93685C0-60DB-4094-88FE-87516E8FC433}" type="presParOf" srcId="{AB82E392-E7C3-40C3-8ED4-FAFE3A073618}" destId="{CB7C76D7-0099-47B3-8762-E242E8120183}" srcOrd="4" destOrd="0" presId="urn:microsoft.com/office/officeart/2018/2/layout/IconVerticalSolidList"/>
    <dgm:cxn modelId="{A2997171-251D-4E6F-8C71-2E2FB85F2B5D}" type="presParOf" srcId="{CB7C76D7-0099-47B3-8762-E242E8120183}" destId="{2545719A-9EC1-4A83-9E20-B7207DF7D27E}" srcOrd="0" destOrd="0" presId="urn:microsoft.com/office/officeart/2018/2/layout/IconVerticalSolidList"/>
    <dgm:cxn modelId="{15D85999-0AA9-4DBD-BA1B-7645649BB985}" type="presParOf" srcId="{CB7C76D7-0099-47B3-8762-E242E8120183}" destId="{71C5D7B7-BFC2-4652-81D4-A19A0971B387}" srcOrd="1" destOrd="0" presId="urn:microsoft.com/office/officeart/2018/2/layout/IconVerticalSolidList"/>
    <dgm:cxn modelId="{39DDF779-094F-402E-A96B-B4C373F7B279}" type="presParOf" srcId="{CB7C76D7-0099-47B3-8762-E242E8120183}" destId="{80F15E65-6227-4A5B-8528-073129920E22}" srcOrd="2" destOrd="0" presId="urn:microsoft.com/office/officeart/2018/2/layout/IconVerticalSolidList"/>
    <dgm:cxn modelId="{962B94B9-75B5-4981-A3BA-DF47999D378A}" type="presParOf" srcId="{CB7C76D7-0099-47B3-8762-E242E8120183}" destId="{BF0FC62A-8FAF-4CE7-8A9C-034CCBFCACB7}" srcOrd="3" destOrd="0" presId="urn:microsoft.com/office/officeart/2018/2/layout/IconVerticalSolidList"/>
    <dgm:cxn modelId="{928B0870-F531-4A91-8600-C60BF4C330CC}" type="presParOf" srcId="{AB82E392-E7C3-40C3-8ED4-FAFE3A073618}" destId="{A7B7E6A8-6911-4664-AF6F-C0BFB47F91ED}" srcOrd="5" destOrd="0" presId="urn:microsoft.com/office/officeart/2018/2/layout/IconVerticalSolidList"/>
    <dgm:cxn modelId="{532D8D42-4349-4385-99B1-2AFFB1B21048}" type="presParOf" srcId="{AB82E392-E7C3-40C3-8ED4-FAFE3A073618}" destId="{0969D3D9-34AB-4FFE-8DA8-B560F6D3FC71}" srcOrd="6" destOrd="0" presId="urn:microsoft.com/office/officeart/2018/2/layout/IconVerticalSolidList"/>
    <dgm:cxn modelId="{FB20EE62-8D7F-4F58-8BE4-FC508B72E5FB}" type="presParOf" srcId="{0969D3D9-34AB-4FFE-8DA8-B560F6D3FC71}" destId="{A8C32D60-92CF-46E0-8C8E-E6DE0CDB6C02}" srcOrd="0" destOrd="0" presId="urn:microsoft.com/office/officeart/2018/2/layout/IconVerticalSolidList"/>
    <dgm:cxn modelId="{43787DE0-4048-4F65-9C9D-E7725E50E290}" type="presParOf" srcId="{0969D3D9-34AB-4FFE-8DA8-B560F6D3FC71}" destId="{43DB8E20-1624-4576-BDA7-E9CBE406B66B}" srcOrd="1" destOrd="0" presId="urn:microsoft.com/office/officeart/2018/2/layout/IconVerticalSolidList"/>
    <dgm:cxn modelId="{38EA747A-60FC-4ECD-BBDF-3CD169F36111}" type="presParOf" srcId="{0969D3D9-34AB-4FFE-8DA8-B560F6D3FC71}" destId="{FF977366-8EB1-4BC0-8477-238155ED8CC3}" srcOrd="2" destOrd="0" presId="urn:microsoft.com/office/officeart/2018/2/layout/IconVerticalSolidList"/>
    <dgm:cxn modelId="{C640E164-7B97-404B-9983-2C627FDEEDE8}" type="presParOf" srcId="{0969D3D9-34AB-4FFE-8DA8-B560F6D3FC71}" destId="{698F8C42-F2CA-4418-A354-39243D109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AE661-B030-42EC-A702-013D08A6087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267174-5A6D-4CF7-B980-CF15E90D1962}">
      <dgm:prSet/>
      <dgm:spPr/>
      <dgm:t>
        <a:bodyPr/>
        <a:lstStyle/>
        <a:p>
          <a:r>
            <a:rPr lang="en-US"/>
            <a:t>If Feedback is negative</a:t>
          </a:r>
        </a:p>
      </dgm:t>
    </dgm:pt>
    <dgm:pt modelId="{08373524-F765-4117-A063-E764F4691B93}" type="parTrans" cxnId="{844C5F11-D0F2-449F-87DB-8B81DFA438B4}">
      <dgm:prSet/>
      <dgm:spPr/>
      <dgm:t>
        <a:bodyPr/>
        <a:lstStyle/>
        <a:p>
          <a:endParaRPr lang="en-US"/>
        </a:p>
      </dgm:t>
    </dgm:pt>
    <dgm:pt modelId="{C650FD1B-9C28-4523-816A-9F7DDFDE4AA3}" type="sibTrans" cxnId="{844C5F11-D0F2-449F-87DB-8B81DFA438B4}">
      <dgm:prSet/>
      <dgm:spPr/>
      <dgm:t>
        <a:bodyPr/>
        <a:lstStyle/>
        <a:p>
          <a:endParaRPr lang="en-US"/>
        </a:p>
      </dgm:t>
    </dgm:pt>
    <dgm:pt modelId="{1952B5EA-1A88-4FBF-AC18-FD41985B3FD5}">
      <dgm:prSet/>
      <dgm:spPr/>
      <dgm:t>
        <a:bodyPr/>
        <a:lstStyle/>
        <a:p>
          <a:r>
            <a:rPr lang="en-US"/>
            <a:t>The negative feedback score and number of uses variables are updated.</a:t>
          </a:r>
        </a:p>
      </dgm:t>
    </dgm:pt>
    <dgm:pt modelId="{D8CEA13F-AC47-40BE-B0E7-523ED18E340C}" type="parTrans" cxnId="{20AD4237-DC94-482E-BF86-DED3DAC1CF94}">
      <dgm:prSet/>
      <dgm:spPr/>
      <dgm:t>
        <a:bodyPr/>
        <a:lstStyle/>
        <a:p>
          <a:endParaRPr lang="en-US"/>
        </a:p>
      </dgm:t>
    </dgm:pt>
    <dgm:pt modelId="{C576155A-AF62-4A21-850A-DF4A90FBD315}" type="sibTrans" cxnId="{20AD4237-DC94-482E-BF86-DED3DAC1CF94}">
      <dgm:prSet/>
      <dgm:spPr/>
      <dgm:t>
        <a:bodyPr/>
        <a:lstStyle/>
        <a:p>
          <a:endParaRPr lang="en-US"/>
        </a:p>
      </dgm:t>
    </dgm:pt>
    <dgm:pt modelId="{19D1F6E2-C503-4146-ADF1-D8AEF7906947}">
      <dgm:prSet/>
      <dgm:spPr/>
      <dgm:t>
        <a:bodyPr/>
        <a:lstStyle/>
        <a:p>
          <a:r>
            <a:rPr lang="en-US"/>
            <a:t>The new selections will happen by keeping in perspective the ratio of positive/negative feedback/Usage count</a:t>
          </a:r>
        </a:p>
      </dgm:t>
    </dgm:pt>
    <dgm:pt modelId="{A5DDAABE-CEE2-4CE3-9145-CB46B56CC131}" type="parTrans" cxnId="{AD8C3B41-5A60-4546-BB81-413787368034}">
      <dgm:prSet/>
      <dgm:spPr/>
      <dgm:t>
        <a:bodyPr/>
        <a:lstStyle/>
        <a:p>
          <a:endParaRPr lang="en-US"/>
        </a:p>
      </dgm:t>
    </dgm:pt>
    <dgm:pt modelId="{1821D252-4E83-49CD-84BD-7935F0412EFA}" type="sibTrans" cxnId="{AD8C3B41-5A60-4546-BB81-413787368034}">
      <dgm:prSet/>
      <dgm:spPr/>
      <dgm:t>
        <a:bodyPr/>
        <a:lstStyle/>
        <a:p>
          <a:endParaRPr lang="en-US"/>
        </a:p>
      </dgm:t>
    </dgm:pt>
    <dgm:pt modelId="{8BAC83F1-B699-437A-8A99-EEBF5ED79A00}" type="pres">
      <dgm:prSet presAssocID="{7D0AE661-B030-42EC-A702-013D08A608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D2296A-98D5-496E-B85F-DD0B151999E1}" type="pres">
      <dgm:prSet presAssocID="{71267174-5A6D-4CF7-B980-CF15E90D1962}" presName="hierRoot1" presStyleCnt="0"/>
      <dgm:spPr/>
    </dgm:pt>
    <dgm:pt modelId="{18FEEFF3-80EB-4025-9845-99D8CF712A60}" type="pres">
      <dgm:prSet presAssocID="{71267174-5A6D-4CF7-B980-CF15E90D1962}" presName="composite" presStyleCnt="0"/>
      <dgm:spPr/>
    </dgm:pt>
    <dgm:pt modelId="{69EE8AB7-8D83-4ADF-A2ED-FFF194E932CC}" type="pres">
      <dgm:prSet presAssocID="{71267174-5A6D-4CF7-B980-CF15E90D1962}" presName="background" presStyleLbl="node0" presStyleIdx="0" presStyleCnt="3"/>
      <dgm:spPr/>
    </dgm:pt>
    <dgm:pt modelId="{A31680A4-74DA-4C99-B37D-1ADF1423A069}" type="pres">
      <dgm:prSet presAssocID="{71267174-5A6D-4CF7-B980-CF15E90D1962}" presName="text" presStyleLbl="fgAcc0" presStyleIdx="0" presStyleCnt="3">
        <dgm:presLayoutVars>
          <dgm:chPref val="3"/>
        </dgm:presLayoutVars>
      </dgm:prSet>
      <dgm:spPr/>
    </dgm:pt>
    <dgm:pt modelId="{41B3FBE9-0CD0-4759-855D-E8539C15B5CB}" type="pres">
      <dgm:prSet presAssocID="{71267174-5A6D-4CF7-B980-CF15E90D1962}" presName="hierChild2" presStyleCnt="0"/>
      <dgm:spPr/>
    </dgm:pt>
    <dgm:pt modelId="{80FBBD09-3CE5-441D-81A2-FF7DA722394C}" type="pres">
      <dgm:prSet presAssocID="{1952B5EA-1A88-4FBF-AC18-FD41985B3FD5}" presName="hierRoot1" presStyleCnt="0"/>
      <dgm:spPr/>
    </dgm:pt>
    <dgm:pt modelId="{E5EE824E-BA24-4EC7-8197-93CA5DE65829}" type="pres">
      <dgm:prSet presAssocID="{1952B5EA-1A88-4FBF-AC18-FD41985B3FD5}" presName="composite" presStyleCnt="0"/>
      <dgm:spPr/>
    </dgm:pt>
    <dgm:pt modelId="{E6238599-DDDF-43E6-B943-FE1D76D39D54}" type="pres">
      <dgm:prSet presAssocID="{1952B5EA-1A88-4FBF-AC18-FD41985B3FD5}" presName="background" presStyleLbl="node0" presStyleIdx="1" presStyleCnt="3"/>
      <dgm:spPr/>
    </dgm:pt>
    <dgm:pt modelId="{C05B1E08-4F2C-4BA7-B2F7-A0F8037330E1}" type="pres">
      <dgm:prSet presAssocID="{1952B5EA-1A88-4FBF-AC18-FD41985B3FD5}" presName="text" presStyleLbl="fgAcc0" presStyleIdx="1" presStyleCnt="3">
        <dgm:presLayoutVars>
          <dgm:chPref val="3"/>
        </dgm:presLayoutVars>
      </dgm:prSet>
      <dgm:spPr/>
    </dgm:pt>
    <dgm:pt modelId="{366A4346-9C74-47DB-BB46-DA763BF5A8D4}" type="pres">
      <dgm:prSet presAssocID="{1952B5EA-1A88-4FBF-AC18-FD41985B3FD5}" presName="hierChild2" presStyleCnt="0"/>
      <dgm:spPr/>
    </dgm:pt>
    <dgm:pt modelId="{84E898F4-91B3-44D3-92D2-49859F54C530}" type="pres">
      <dgm:prSet presAssocID="{19D1F6E2-C503-4146-ADF1-D8AEF7906947}" presName="hierRoot1" presStyleCnt="0"/>
      <dgm:spPr/>
    </dgm:pt>
    <dgm:pt modelId="{F77C6AAF-9957-4E12-A87D-22A797F9B7E4}" type="pres">
      <dgm:prSet presAssocID="{19D1F6E2-C503-4146-ADF1-D8AEF7906947}" presName="composite" presStyleCnt="0"/>
      <dgm:spPr/>
    </dgm:pt>
    <dgm:pt modelId="{14A829BE-2F95-4760-A7CC-BE67608CBD55}" type="pres">
      <dgm:prSet presAssocID="{19D1F6E2-C503-4146-ADF1-D8AEF7906947}" presName="background" presStyleLbl="node0" presStyleIdx="2" presStyleCnt="3"/>
      <dgm:spPr/>
    </dgm:pt>
    <dgm:pt modelId="{5534415E-A7E9-4413-BBEB-53D2C3CA1726}" type="pres">
      <dgm:prSet presAssocID="{19D1F6E2-C503-4146-ADF1-D8AEF7906947}" presName="text" presStyleLbl="fgAcc0" presStyleIdx="2" presStyleCnt="3">
        <dgm:presLayoutVars>
          <dgm:chPref val="3"/>
        </dgm:presLayoutVars>
      </dgm:prSet>
      <dgm:spPr/>
    </dgm:pt>
    <dgm:pt modelId="{A13FAB7F-833C-4769-9E1D-8F4B5D3D278F}" type="pres">
      <dgm:prSet presAssocID="{19D1F6E2-C503-4146-ADF1-D8AEF7906947}" presName="hierChild2" presStyleCnt="0"/>
      <dgm:spPr/>
    </dgm:pt>
  </dgm:ptLst>
  <dgm:cxnLst>
    <dgm:cxn modelId="{844C5F11-D0F2-449F-87DB-8B81DFA438B4}" srcId="{7D0AE661-B030-42EC-A702-013D08A6087E}" destId="{71267174-5A6D-4CF7-B980-CF15E90D1962}" srcOrd="0" destOrd="0" parTransId="{08373524-F765-4117-A063-E764F4691B93}" sibTransId="{C650FD1B-9C28-4523-816A-9F7DDFDE4AA3}"/>
    <dgm:cxn modelId="{5473F632-0636-4CC8-962B-1A82C793CC92}" type="presOf" srcId="{71267174-5A6D-4CF7-B980-CF15E90D1962}" destId="{A31680A4-74DA-4C99-B37D-1ADF1423A069}" srcOrd="0" destOrd="0" presId="urn:microsoft.com/office/officeart/2005/8/layout/hierarchy1"/>
    <dgm:cxn modelId="{20AD4237-DC94-482E-BF86-DED3DAC1CF94}" srcId="{7D0AE661-B030-42EC-A702-013D08A6087E}" destId="{1952B5EA-1A88-4FBF-AC18-FD41985B3FD5}" srcOrd="1" destOrd="0" parTransId="{D8CEA13F-AC47-40BE-B0E7-523ED18E340C}" sibTransId="{C576155A-AF62-4A21-850A-DF4A90FBD315}"/>
    <dgm:cxn modelId="{F8C6D75B-9A5F-44CD-9922-112179039DF5}" type="presOf" srcId="{1952B5EA-1A88-4FBF-AC18-FD41985B3FD5}" destId="{C05B1E08-4F2C-4BA7-B2F7-A0F8037330E1}" srcOrd="0" destOrd="0" presId="urn:microsoft.com/office/officeart/2005/8/layout/hierarchy1"/>
    <dgm:cxn modelId="{AD8C3B41-5A60-4546-BB81-413787368034}" srcId="{7D0AE661-B030-42EC-A702-013D08A6087E}" destId="{19D1F6E2-C503-4146-ADF1-D8AEF7906947}" srcOrd="2" destOrd="0" parTransId="{A5DDAABE-CEE2-4CE3-9145-CB46B56CC131}" sibTransId="{1821D252-4E83-49CD-84BD-7935F0412EFA}"/>
    <dgm:cxn modelId="{6C1AC186-6393-47CD-AEDC-6666D402878B}" type="presOf" srcId="{19D1F6E2-C503-4146-ADF1-D8AEF7906947}" destId="{5534415E-A7E9-4413-BBEB-53D2C3CA1726}" srcOrd="0" destOrd="0" presId="urn:microsoft.com/office/officeart/2005/8/layout/hierarchy1"/>
    <dgm:cxn modelId="{BA912EC6-76EF-4914-AFE7-D411B053D65B}" type="presOf" srcId="{7D0AE661-B030-42EC-A702-013D08A6087E}" destId="{8BAC83F1-B699-437A-8A99-EEBF5ED79A00}" srcOrd="0" destOrd="0" presId="urn:microsoft.com/office/officeart/2005/8/layout/hierarchy1"/>
    <dgm:cxn modelId="{3F3576B8-8E61-4B5B-9A22-EF268E0D96A6}" type="presParOf" srcId="{8BAC83F1-B699-437A-8A99-EEBF5ED79A00}" destId="{44D2296A-98D5-496E-B85F-DD0B151999E1}" srcOrd="0" destOrd="0" presId="urn:microsoft.com/office/officeart/2005/8/layout/hierarchy1"/>
    <dgm:cxn modelId="{BFA8BBC6-A0FB-4C79-87C5-923A776D6BB5}" type="presParOf" srcId="{44D2296A-98D5-496E-B85F-DD0B151999E1}" destId="{18FEEFF3-80EB-4025-9845-99D8CF712A60}" srcOrd="0" destOrd="0" presId="urn:microsoft.com/office/officeart/2005/8/layout/hierarchy1"/>
    <dgm:cxn modelId="{F964B347-7088-4C0D-8AE2-9346BAB6E9D7}" type="presParOf" srcId="{18FEEFF3-80EB-4025-9845-99D8CF712A60}" destId="{69EE8AB7-8D83-4ADF-A2ED-FFF194E932CC}" srcOrd="0" destOrd="0" presId="urn:microsoft.com/office/officeart/2005/8/layout/hierarchy1"/>
    <dgm:cxn modelId="{F8D4048E-B9D1-4229-AA39-49E829DD18C9}" type="presParOf" srcId="{18FEEFF3-80EB-4025-9845-99D8CF712A60}" destId="{A31680A4-74DA-4C99-B37D-1ADF1423A069}" srcOrd="1" destOrd="0" presId="urn:microsoft.com/office/officeart/2005/8/layout/hierarchy1"/>
    <dgm:cxn modelId="{37640EBA-3CA4-4E2F-A721-9B598F77CE9D}" type="presParOf" srcId="{44D2296A-98D5-496E-B85F-DD0B151999E1}" destId="{41B3FBE9-0CD0-4759-855D-E8539C15B5CB}" srcOrd="1" destOrd="0" presId="urn:microsoft.com/office/officeart/2005/8/layout/hierarchy1"/>
    <dgm:cxn modelId="{7B299961-B5D3-4028-9558-8922BC3592B0}" type="presParOf" srcId="{8BAC83F1-B699-437A-8A99-EEBF5ED79A00}" destId="{80FBBD09-3CE5-441D-81A2-FF7DA722394C}" srcOrd="1" destOrd="0" presId="urn:microsoft.com/office/officeart/2005/8/layout/hierarchy1"/>
    <dgm:cxn modelId="{6B3CE0EB-825E-4722-88AD-D6768D31DC25}" type="presParOf" srcId="{80FBBD09-3CE5-441D-81A2-FF7DA722394C}" destId="{E5EE824E-BA24-4EC7-8197-93CA5DE65829}" srcOrd="0" destOrd="0" presId="urn:microsoft.com/office/officeart/2005/8/layout/hierarchy1"/>
    <dgm:cxn modelId="{6B465006-E122-4A8A-8690-35867525DE1C}" type="presParOf" srcId="{E5EE824E-BA24-4EC7-8197-93CA5DE65829}" destId="{E6238599-DDDF-43E6-B943-FE1D76D39D54}" srcOrd="0" destOrd="0" presId="urn:microsoft.com/office/officeart/2005/8/layout/hierarchy1"/>
    <dgm:cxn modelId="{8095B9EB-34CC-4F23-8F00-6F7D917A306B}" type="presParOf" srcId="{E5EE824E-BA24-4EC7-8197-93CA5DE65829}" destId="{C05B1E08-4F2C-4BA7-B2F7-A0F8037330E1}" srcOrd="1" destOrd="0" presId="urn:microsoft.com/office/officeart/2005/8/layout/hierarchy1"/>
    <dgm:cxn modelId="{9C761296-320C-4E43-9D5B-8A138D9A2A91}" type="presParOf" srcId="{80FBBD09-3CE5-441D-81A2-FF7DA722394C}" destId="{366A4346-9C74-47DB-BB46-DA763BF5A8D4}" srcOrd="1" destOrd="0" presId="urn:microsoft.com/office/officeart/2005/8/layout/hierarchy1"/>
    <dgm:cxn modelId="{992F60EA-4ECA-482E-B949-91581F6A4751}" type="presParOf" srcId="{8BAC83F1-B699-437A-8A99-EEBF5ED79A00}" destId="{84E898F4-91B3-44D3-92D2-49859F54C530}" srcOrd="2" destOrd="0" presId="urn:microsoft.com/office/officeart/2005/8/layout/hierarchy1"/>
    <dgm:cxn modelId="{6C01F1BA-8C86-406B-8694-B6694A4F3EAD}" type="presParOf" srcId="{84E898F4-91B3-44D3-92D2-49859F54C530}" destId="{F77C6AAF-9957-4E12-A87D-22A797F9B7E4}" srcOrd="0" destOrd="0" presId="urn:microsoft.com/office/officeart/2005/8/layout/hierarchy1"/>
    <dgm:cxn modelId="{610C9D0D-38F7-42F7-A314-66CC8264E641}" type="presParOf" srcId="{F77C6AAF-9957-4E12-A87D-22A797F9B7E4}" destId="{14A829BE-2F95-4760-A7CC-BE67608CBD55}" srcOrd="0" destOrd="0" presId="urn:microsoft.com/office/officeart/2005/8/layout/hierarchy1"/>
    <dgm:cxn modelId="{98A6B2B3-1007-4B4A-9E0F-E927A385856F}" type="presParOf" srcId="{F77C6AAF-9957-4E12-A87D-22A797F9B7E4}" destId="{5534415E-A7E9-4413-BBEB-53D2C3CA1726}" srcOrd="1" destOrd="0" presId="urn:microsoft.com/office/officeart/2005/8/layout/hierarchy1"/>
    <dgm:cxn modelId="{A50F3384-6E88-4FA6-88F5-FD25F696ACDE}" type="presParOf" srcId="{84E898F4-91B3-44D3-92D2-49859F54C530}" destId="{A13FAB7F-833C-4769-9E1D-8F4B5D3D27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AE661-B030-42EC-A702-013D08A6087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67174-5A6D-4CF7-B980-CF15E90D1962}">
      <dgm:prSet/>
      <dgm:spPr/>
      <dgm:t>
        <a:bodyPr/>
        <a:lstStyle/>
        <a:p>
          <a:pPr rtl="0"/>
          <a:r>
            <a:rPr lang="en-US" dirty="0"/>
            <a:t>If Feedback is</a:t>
          </a:r>
          <a:r>
            <a:rPr lang="en-US" dirty="0">
              <a:latin typeface="Trebuchet MS" panose="020B0603020202020204"/>
            </a:rPr>
            <a:t> Positive</a:t>
          </a:r>
          <a:endParaRPr lang="en-US" dirty="0"/>
        </a:p>
      </dgm:t>
    </dgm:pt>
    <dgm:pt modelId="{08373524-F765-4117-A063-E764F4691B93}" type="parTrans" cxnId="{844C5F11-D0F2-449F-87DB-8B81DFA438B4}">
      <dgm:prSet/>
      <dgm:spPr/>
      <dgm:t>
        <a:bodyPr/>
        <a:lstStyle/>
        <a:p>
          <a:endParaRPr lang="en-US"/>
        </a:p>
      </dgm:t>
    </dgm:pt>
    <dgm:pt modelId="{C650FD1B-9C28-4523-816A-9F7DDFDE4AA3}" type="sibTrans" cxnId="{844C5F11-D0F2-449F-87DB-8B81DFA438B4}">
      <dgm:prSet/>
      <dgm:spPr/>
      <dgm:t>
        <a:bodyPr/>
        <a:lstStyle/>
        <a:p>
          <a:endParaRPr lang="en-US"/>
        </a:p>
      </dgm:t>
    </dgm:pt>
    <dgm:pt modelId="{1952B5EA-1A88-4FBF-AC18-FD41985B3FD5}">
      <dgm:prSet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The Transcripts and Score are added to Few shot examples storage</a:t>
          </a:r>
          <a:endParaRPr lang="en-US" dirty="0"/>
        </a:p>
      </dgm:t>
    </dgm:pt>
    <dgm:pt modelId="{D8CEA13F-AC47-40BE-B0E7-523ED18E340C}" type="parTrans" cxnId="{20AD4237-DC94-482E-BF86-DED3DAC1CF94}">
      <dgm:prSet/>
      <dgm:spPr/>
      <dgm:t>
        <a:bodyPr/>
        <a:lstStyle/>
        <a:p>
          <a:endParaRPr lang="en-US"/>
        </a:p>
      </dgm:t>
    </dgm:pt>
    <dgm:pt modelId="{C576155A-AF62-4A21-850A-DF4A90FBD315}" type="sibTrans" cxnId="{20AD4237-DC94-482E-BF86-DED3DAC1CF94}">
      <dgm:prSet/>
      <dgm:spPr/>
      <dgm:t>
        <a:bodyPr/>
        <a:lstStyle/>
        <a:p>
          <a:endParaRPr lang="en-US"/>
        </a:p>
      </dgm:t>
    </dgm:pt>
    <dgm:pt modelId="{FFB236B9-6A91-48DB-AB57-BA7530C01C54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The Positive feedback score variable is updated and number of usesvariable is also updated.</a:t>
          </a:r>
        </a:p>
      </dgm:t>
    </dgm:pt>
    <dgm:pt modelId="{B3FA245A-B7B9-4101-B926-D9BB9AAF6633}" type="parTrans" cxnId="{38ACD120-B33C-477A-8D00-6C317A8D1F17}">
      <dgm:prSet/>
      <dgm:spPr/>
    </dgm:pt>
    <dgm:pt modelId="{FD8DC620-8E44-4F10-9088-C1DA72468D1A}" type="sibTrans" cxnId="{38ACD120-B33C-477A-8D00-6C317A8D1F17}">
      <dgm:prSet/>
      <dgm:spPr/>
    </dgm:pt>
    <dgm:pt modelId="{8BAC83F1-B699-437A-8A99-EEBF5ED79A00}" type="pres">
      <dgm:prSet presAssocID="{7D0AE661-B030-42EC-A702-013D08A608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D2296A-98D5-496E-B85F-DD0B151999E1}" type="pres">
      <dgm:prSet presAssocID="{71267174-5A6D-4CF7-B980-CF15E90D1962}" presName="hierRoot1" presStyleCnt="0"/>
      <dgm:spPr/>
    </dgm:pt>
    <dgm:pt modelId="{18FEEFF3-80EB-4025-9845-99D8CF712A60}" type="pres">
      <dgm:prSet presAssocID="{71267174-5A6D-4CF7-B980-CF15E90D1962}" presName="composite" presStyleCnt="0"/>
      <dgm:spPr/>
    </dgm:pt>
    <dgm:pt modelId="{69EE8AB7-8D83-4ADF-A2ED-FFF194E932CC}" type="pres">
      <dgm:prSet presAssocID="{71267174-5A6D-4CF7-B980-CF15E90D1962}" presName="background" presStyleLbl="node0" presStyleIdx="0" presStyleCnt="3"/>
      <dgm:spPr/>
    </dgm:pt>
    <dgm:pt modelId="{A31680A4-74DA-4C99-B37D-1ADF1423A069}" type="pres">
      <dgm:prSet presAssocID="{71267174-5A6D-4CF7-B980-CF15E90D1962}" presName="text" presStyleLbl="fgAcc0" presStyleIdx="0" presStyleCnt="3">
        <dgm:presLayoutVars>
          <dgm:chPref val="3"/>
        </dgm:presLayoutVars>
      </dgm:prSet>
      <dgm:spPr/>
    </dgm:pt>
    <dgm:pt modelId="{41B3FBE9-0CD0-4759-855D-E8539C15B5CB}" type="pres">
      <dgm:prSet presAssocID="{71267174-5A6D-4CF7-B980-CF15E90D1962}" presName="hierChild2" presStyleCnt="0"/>
      <dgm:spPr/>
    </dgm:pt>
    <dgm:pt modelId="{80FBBD09-3CE5-441D-81A2-FF7DA722394C}" type="pres">
      <dgm:prSet presAssocID="{1952B5EA-1A88-4FBF-AC18-FD41985B3FD5}" presName="hierRoot1" presStyleCnt="0"/>
      <dgm:spPr/>
    </dgm:pt>
    <dgm:pt modelId="{E5EE824E-BA24-4EC7-8197-93CA5DE65829}" type="pres">
      <dgm:prSet presAssocID="{1952B5EA-1A88-4FBF-AC18-FD41985B3FD5}" presName="composite" presStyleCnt="0"/>
      <dgm:spPr/>
    </dgm:pt>
    <dgm:pt modelId="{E6238599-DDDF-43E6-B943-FE1D76D39D54}" type="pres">
      <dgm:prSet presAssocID="{1952B5EA-1A88-4FBF-AC18-FD41985B3FD5}" presName="background" presStyleLbl="node0" presStyleIdx="1" presStyleCnt="3"/>
      <dgm:spPr/>
    </dgm:pt>
    <dgm:pt modelId="{C05B1E08-4F2C-4BA7-B2F7-A0F8037330E1}" type="pres">
      <dgm:prSet presAssocID="{1952B5EA-1A88-4FBF-AC18-FD41985B3FD5}" presName="text" presStyleLbl="fgAcc0" presStyleIdx="1" presStyleCnt="3">
        <dgm:presLayoutVars>
          <dgm:chPref val="3"/>
        </dgm:presLayoutVars>
      </dgm:prSet>
      <dgm:spPr/>
    </dgm:pt>
    <dgm:pt modelId="{366A4346-9C74-47DB-BB46-DA763BF5A8D4}" type="pres">
      <dgm:prSet presAssocID="{1952B5EA-1A88-4FBF-AC18-FD41985B3FD5}" presName="hierChild2" presStyleCnt="0"/>
      <dgm:spPr/>
    </dgm:pt>
    <dgm:pt modelId="{384B7591-5FFC-4CAD-9E22-C7920A072C95}" type="pres">
      <dgm:prSet presAssocID="{FFB236B9-6A91-48DB-AB57-BA7530C01C54}" presName="hierRoot1" presStyleCnt="0"/>
      <dgm:spPr/>
    </dgm:pt>
    <dgm:pt modelId="{4DA03769-93E4-4F4B-903D-BEB93D46BFC8}" type="pres">
      <dgm:prSet presAssocID="{FFB236B9-6A91-48DB-AB57-BA7530C01C54}" presName="composite" presStyleCnt="0"/>
      <dgm:spPr/>
    </dgm:pt>
    <dgm:pt modelId="{5898366F-C986-4124-9870-1CD0192A631B}" type="pres">
      <dgm:prSet presAssocID="{FFB236B9-6A91-48DB-AB57-BA7530C01C54}" presName="background" presStyleLbl="node0" presStyleIdx="2" presStyleCnt="3"/>
      <dgm:spPr/>
    </dgm:pt>
    <dgm:pt modelId="{DDAEF88A-742B-4EFC-9DA0-276CE20052EB}" type="pres">
      <dgm:prSet presAssocID="{FFB236B9-6A91-48DB-AB57-BA7530C01C54}" presName="text" presStyleLbl="fgAcc0" presStyleIdx="2" presStyleCnt="3">
        <dgm:presLayoutVars>
          <dgm:chPref val="3"/>
        </dgm:presLayoutVars>
      </dgm:prSet>
      <dgm:spPr/>
    </dgm:pt>
    <dgm:pt modelId="{013DA571-87A3-4E59-AEC3-660F7257E53A}" type="pres">
      <dgm:prSet presAssocID="{FFB236B9-6A91-48DB-AB57-BA7530C01C54}" presName="hierChild2" presStyleCnt="0"/>
      <dgm:spPr/>
    </dgm:pt>
  </dgm:ptLst>
  <dgm:cxnLst>
    <dgm:cxn modelId="{844C5F11-D0F2-449F-87DB-8B81DFA438B4}" srcId="{7D0AE661-B030-42EC-A702-013D08A6087E}" destId="{71267174-5A6D-4CF7-B980-CF15E90D1962}" srcOrd="0" destOrd="0" parTransId="{08373524-F765-4117-A063-E764F4691B93}" sibTransId="{C650FD1B-9C28-4523-816A-9F7DDFDE4AA3}"/>
    <dgm:cxn modelId="{38ACD120-B33C-477A-8D00-6C317A8D1F17}" srcId="{7D0AE661-B030-42EC-A702-013D08A6087E}" destId="{FFB236B9-6A91-48DB-AB57-BA7530C01C54}" srcOrd="2" destOrd="0" parTransId="{B3FA245A-B7B9-4101-B926-D9BB9AAF6633}" sibTransId="{FD8DC620-8E44-4F10-9088-C1DA72468D1A}"/>
    <dgm:cxn modelId="{20AD4237-DC94-482E-BF86-DED3DAC1CF94}" srcId="{7D0AE661-B030-42EC-A702-013D08A6087E}" destId="{1952B5EA-1A88-4FBF-AC18-FD41985B3FD5}" srcOrd="1" destOrd="0" parTransId="{D8CEA13F-AC47-40BE-B0E7-523ED18E340C}" sibTransId="{C576155A-AF62-4A21-850A-DF4A90FBD315}"/>
    <dgm:cxn modelId="{E2D7D046-1FA3-4161-9F30-F0F1E99829CF}" type="presOf" srcId="{FFB236B9-6A91-48DB-AB57-BA7530C01C54}" destId="{DDAEF88A-742B-4EFC-9DA0-276CE20052EB}" srcOrd="0" destOrd="0" presId="urn:microsoft.com/office/officeart/2005/8/layout/hierarchy1"/>
    <dgm:cxn modelId="{A068A9A5-3AD2-420A-8B7F-721CACFA70E4}" type="presOf" srcId="{71267174-5A6D-4CF7-B980-CF15E90D1962}" destId="{A31680A4-74DA-4C99-B37D-1ADF1423A069}" srcOrd="0" destOrd="0" presId="urn:microsoft.com/office/officeart/2005/8/layout/hierarchy1"/>
    <dgm:cxn modelId="{BA912EC6-76EF-4914-AFE7-D411B053D65B}" type="presOf" srcId="{7D0AE661-B030-42EC-A702-013D08A6087E}" destId="{8BAC83F1-B699-437A-8A99-EEBF5ED79A00}" srcOrd="0" destOrd="0" presId="urn:microsoft.com/office/officeart/2005/8/layout/hierarchy1"/>
    <dgm:cxn modelId="{4A18FFC7-21A4-4967-82DD-6E84E06F7D45}" type="presOf" srcId="{1952B5EA-1A88-4FBF-AC18-FD41985B3FD5}" destId="{C05B1E08-4F2C-4BA7-B2F7-A0F8037330E1}" srcOrd="0" destOrd="0" presId="urn:microsoft.com/office/officeart/2005/8/layout/hierarchy1"/>
    <dgm:cxn modelId="{E589E576-FDAC-45D1-8166-3A8C91D95D33}" type="presParOf" srcId="{8BAC83F1-B699-437A-8A99-EEBF5ED79A00}" destId="{44D2296A-98D5-496E-B85F-DD0B151999E1}" srcOrd="0" destOrd="0" presId="urn:microsoft.com/office/officeart/2005/8/layout/hierarchy1"/>
    <dgm:cxn modelId="{06827891-D778-4D71-B742-CD8B6E23522B}" type="presParOf" srcId="{44D2296A-98D5-496E-B85F-DD0B151999E1}" destId="{18FEEFF3-80EB-4025-9845-99D8CF712A60}" srcOrd="0" destOrd="0" presId="urn:microsoft.com/office/officeart/2005/8/layout/hierarchy1"/>
    <dgm:cxn modelId="{F139EFE2-6307-412C-97D2-B5EC2B680890}" type="presParOf" srcId="{18FEEFF3-80EB-4025-9845-99D8CF712A60}" destId="{69EE8AB7-8D83-4ADF-A2ED-FFF194E932CC}" srcOrd="0" destOrd="0" presId="urn:microsoft.com/office/officeart/2005/8/layout/hierarchy1"/>
    <dgm:cxn modelId="{373D1E1E-8CE8-4B81-8141-FA94FC2AFCAE}" type="presParOf" srcId="{18FEEFF3-80EB-4025-9845-99D8CF712A60}" destId="{A31680A4-74DA-4C99-B37D-1ADF1423A069}" srcOrd="1" destOrd="0" presId="urn:microsoft.com/office/officeart/2005/8/layout/hierarchy1"/>
    <dgm:cxn modelId="{24252A35-3305-4000-A8F1-A4AA23FF66D4}" type="presParOf" srcId="{44D2296A-98D5-496E-B85F-DD0B151999E1}" destId="{41B3FBE9-0CD0-4759-855D-E8539C15B5CB}" srcOrd="1" destOrd="0" presId="urn:microsoft.com/office/officeart/2005/8/layout/hierarchy1"/>
    <dgm:cxn modelId="{899ECF5C-D122-45ED-8032-3A2314706B3E}" type="presParOf" srcId="{8BAC83F1-B699-437A-8A99-EEBF5ED79A00}" destId="{80FBBD09-3CE5-441D-81A2-FF7DA722394C}" srcOrd="1" destOrd="0" presId="urn:microsoft.com/office/officeart/2005/8/layout/hierarchy1"/>
    <dgm:cxn modelId="{AE1B3368-EA59-4224-85CB-7E26E0D9127B}" type="presParOf" srcId="{80FBBD09-3CE5-441D-81A2-FF7DA722394C}" destId="{E5EE824E-BA24-4EC7-8197-93CA5DE65829}" srcOrd="0" destOrd="0" presId="urn:microsoft.com/office/officeart/2005/8/layout/hierarchy1"/>
    <dgm:cxn modelId="{0DA3334A-F2B7-4870-A323-29754BF4FAAD}" type="presParOf" srcId="{E5EE824E-BA24-4EC7-8197-93CA5DE65829}" destId="{E6238599-DDDF-43E6-B943-FE1D76D39D54}" srcOrd="0" destOrd="0" presId="urn:microsoft.com/office/officeart/2005/8/layout/hierarchy1"/>
    <dgm:cxn modelId="{0FA71304-8EDF-4E02-A979-593516ABB65D}" type="presParOf" srcId="{E5EE824E-BA24-4EC7-8197-93CA5DE65829}" destId="{C05B1E08-4F2C-4BA7-B2F7-A0F8037330E1}" srcOrd="1" destOrd="0" presId="urn:microsoft.com/office/officeart/2005/8/layout/hierarchy1"/>
    <dgm:cxn modelId="{78448B63-47EA-4EF0-9346-10CB0C9E5B91}" type="presParOf" srcId="{80FBBD09-3CE5-441D-81A2-FF7DA722394C}" destId="{366A4346-9C74-47DB-BB46-DA763BF5A8D4}" srcOrd="1" destOrd="0" presId="urn:microsoft.com/office/officeart/2005/8/layout/hierarchy1"/>
    <dgm:cxn modelId="{665D373B-8D96-4684-925E-19943EFC09A6}" type="presParOf" srcId="{8BAC83F1-B699-437A-8A99-EEBF5ED79A00}" destId="{384B7591-5FFC-4CAD-9E22-C7920A072C95}" srcOrd="2" destOrd="0" presId="urn:microsoft.com/office/officeart/2005/8/layout/hierarchy1"/>
    <dgm:cxn modelId="{04BD1B8D-D6E2-4DD0-B04B-E99EC49A8623}" type="presParOf" srcId="{384B7591-5FFC-4CAD-9E22-C7920A072C95}" destId="{4DA03769-93E4-4F4B-903D-BEB93D46BFC8}" srcOrd="0" destOrd="0" presId="urn:microsoft.com/office/officeart/2005/8/layout/hierarchy1"/>
    <dgm:cxn modelId="{A9293460-6E27-46AA-AFA2-D8A4F17FDB32}" type="presParOf" srcId="{4DA03769-93E4-4F4B-903D-BEB93D46BFC8}" destId="{5898366F-C986-4124-9870-1CD0192A631B}" srcOrd="0" destOrd="0" presId="urn:microsoft.com/office/officeart/2005/8/layout/hierarchy1"/>
    <dgm:cxn modelId="{EE41208A-DDE7-45D1-8BBE-BA826505A502}" type="presParOf" srcId="{4DA03769-93E4-4F4B-903D-BEB93D46BFC8}" destId="{DDAEF88A-742B-4EFC-9DA0-276CE20052EB}" srcOrd="1" destOrd="0" presId="urn:microsoft.com/office/officeart/2005/8/layout/hierarchy1"/>
    <dgm:cxn modelId="{B71B65FE-AC70-44E0-AAA2-C515549E680A}" type="presParOf" srcId="{384B7591-5FFC-4CAD-9E22-C7920A072C95}" destId="{013DA571-87A3-4E59-AEC3-660F7257E5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3628-003B-4712-9CF8-74AC0959495E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1FA07-E2B7-4832-9EBF-AF19BCBF17EB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4C7B9-142D-47D3-AF9B-912ECD40E2D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Comcast had 31.842 million Broadband customers in 2024.</a:t>
          </a:r>
        </a:p>
      </dsp:txBody>
      <dsp:txXfrm>
        <a:off x="1209819" y="2066"/>
        <a:ext cx="5418984" cy="1047462"/>
      </dsp:txXfrm>
    </dsp:sp>
    <dsp:sp modelId="{9CB0E083-A84D-46AC-A22E-3E783C1E74C5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8FE6A-8408-43F9-A7F5-F9D8A836BD39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01F8D-0327-41CA-9ED1-68C5CEEC5A47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With estimation of 1-2% churn that’s 64,000 churn events/month and 21,000 by day.</a:t>
          </a:r>
        </a:p>
      </dsp:txBody>
      <dsp:txXfrm>
        <a:off x="1209819" y="1311395"/>
        <a:ext cx="5418984" cy="1047462"/>
      </dsp:txXfrm>
    </dsp:sp>
    <dsp:sp modelId="{2545719A-9EC1-4A83-9E20-B7207DF7D27E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5D7B7-BFC2-4652-81D4-A19A0971B387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C62A-8FAF-4CE7-8A9C-034CCBFCACB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Comcast Representatives are estimated to get 10,000- 12,000 calls per day as estimated.</a:t>
          </a:r>
        </a:p>
      </dsp:txBody>
      <dsp:txXfrm>
        <a:off x="1209819" y="2620723"/>
        <a:ext cx="5418984" cy="1047462"/>
      </dsp:txXfrm>
    </dsp:sp>
    <dsp:sp modelId="{A8C32D60-92CF-46E0-8C8E-E6DE0CDB6C02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B8E20-1624-4576-BDA7-E9CBE406B66B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8C42-F2CA-4418-A354-39243D109CD7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Improved version of few shot example usage which is updated on daily basis based on customer engagement, helps the system to be more relevant and more accurate.</a:t>
          </a:r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E8AB7-8D83-4ADF-A2ED-FFF194E932CC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80A4-74DA-4C99-B37D-1ADF1423A069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 Feedback is negative</a:t>
          </a:r>
        </a:p>
      </dsp:txBody>
      <dsp:txXfrm>
        <a:off x="350877" y="1380951"/>
        <a:ext cx="2604477" cy="1617116"/>
      </dsp:txXfrm>
    </dsp:sp>
    <dsp:sp modelId="{E6238599-DDDF-43E6-B943-FE1D76D39D54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B1E08-4F2C-4BA7-B2F7-A0F8037330E1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negative feedback score and number of uses variables are updated.</a:t>
          </a:r>
        </a:p>
      </dsp:txBody>
      <dsp:txXfrm>
        <a:off x="3657110" y="1380951"/>
        <a:ext cx="2604477" cy="1617116"/>
      </dsp:txXfrm>
    </dsp:sp>
    <dsp:sp modelId="{14A829BE-2F95-4760-A7CC-BE67608CBD55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4415E-A7E9-4413-BBEB-53D2C3CA1726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new selections will happen by keeping in perspective the ratio of positive/negative feedback/Usage count</a:t>
          </a:r>
        </a:p>
      </dsp:txBody>
      <dsp:txXfrm>
        <a:off x="6963344" y="1380951"/>
        <a:ext cx="2604477" cy="1617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E8AB7-8D83-4ADF-A2ED-FFF194E932CC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80A4-74DA-4C99-B37D-1ADF1423A069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Feedback is</a:t>
          </a:r>
          <a:r>
            <a:rPr lang="en-US" sz="1900" kern="1200" dirty="0">
              <a:latin typeface="Trebuchet MS" panose="020B0603020202020204"/>
            </a:rPr>
            <a:t> Positive</a:t>
          </a:r>
          <a:endParaRPr lang="en-US" sz="1900" kern="1200" dirty="0"/>
        </a:p>
      </dsp:txBody>
      <dsp:txXfrm>
        <a:off x="350877" y="1380951"/>
        <a:ext cx="2604477" cy="1617116"/>
      </dsp:txXfrm>
    </dsp:sp>
    <dsp:sp modelId="{E6238599-DDDF-43E6-B943-FE1D76D39D54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B1E08-4F2C-4BA7-B2F7-A0F8037330E1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rebuchet MS" panose="020B0603020202020204"/>
            </a:rPr>
            <a:t>The Transcripts and Score are added to Few shot examples storage</a:t>
          </a:r>
          <a:endParaRPr lang="en-US" sz="1900" kern="1200" dirty="0"/>
        </a:p>
      </dsp:txBody>
      <dsp:txXfrm>
        <a:off x="3657110" y="1380951"/>
        <a:ext cx="2604477" cy="1617116"/>
      </dsp:txXfrm>
    </dsp:sp>
    <dsp:sp modelId="{5898366F-C986-4124-9870-1CD0192A631B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F88A-742B-4EFC-9DA0-276CE20052EB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rebuchet MS" panose="020B0603020202020204"/>
            </a:rPr>
            <a:t>The Positive feedback score variable is updated and number of usesvariable is also updated.</a:t>
          </a:r>
        </a:p>
      </dsp:txBody>
      <dsp:txXfrm>
        <a:off x="6963344" y="1380951"/>
        <a:ext cx="2604477" cy="16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80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55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B036-49DC-4646-BB4C-E7EE1CA743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73AAB2-5F2E-41A3-B0D3-68639F348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3189-1B63-F1A7-1D66-D368F9AA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346837"/>
            <a:ext cx="10274808" cy="7961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Relevant Tables and Business Logic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364AB4-9990-16DA-1B37-66B96712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7753"/>
              </p:ext>
            </p:extLst>
          </p:nvPr>
        </p:nvGraphicFramePr>
        <p:xfrm>
          <a:off x="651256" y="1143000"/>
          <a:ext cx="907796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032">
                  <a:extLst>
                    <a:ext uri="{9D8B030D-6E8A-4147-A177-3AD203B41FA5}">
                      <a16:colId xmlns:a16="http://schemas.microsoft.com/office/drawing/2014/main" val="3591016190"/>
                    </a:ext>
                  </a:extLst>
                </a:gridCol>
                <a:gridCol w="5138928">
                  <a:extLst>
                    <a:ext uri="{9D8B030D-6E8A-4147-A177-3AD203B41FA5}">
                      <a16:colId xmlns:a16="http://schemas.microsoft.com/office/drawing/2014/main" val="308928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BC subs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all the basics details of customers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Voice Line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all the details about billing system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3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NRDP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the details of skill numbers in different regions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Contract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details about contract term days, installation dates, 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8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XM Product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details of customers engaged in XM business.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6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Outage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details of outage of networks that are both planned and unplanned in a region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05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66E4E4-9A06-C562-CF2D-1CCC1F82D124}"/>
              </a:ext>
            </a:extLst>
          </p:cNvPr>
          <p:cNvSpPr txBox="1"/>
          <p:nvPr/>
        </p:nvSpPr>
        <p:spPr>
          <a:xfrm>
            <a:off x="704088" y="5248656"/>
            <a:ext cx="851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Logic Tip:</a:t>
            </a:r>
            <a:r>
              <a:rPr lang="en-US" dirty="0"/>
              <a:t> Features should reflect what </a:t>
            </a:r>
            <a:r>
              <a:rPr lang="en-US" i="1" dirty="0"/>
              <a:t>influences customer retention</a:t>
            </a:r>
            <a:r>
              <a:rPr lang="en-US" dirty="0"/>
              <a:t> in telecom—billing issues, network quality, and product bundling are key drivers.</a:t>
            </a:r>
          </a:p>
        </p:txBody>
      </p:sp>
    </p:spTree>
    <p:extLst>
      <p:ext uri="{BB962C8B-B14F-4D97-AF65-F5344CB8AC3E}">
        <p14:creationId xmlns:p14="http://schemas.microsoft.com/office/powerpoint/2010/main" val="34059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5250-8556-AFB4-4AAC-F3412217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600456"/>
            <a:ext cx="8204154" cy="5242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Feature Selection Based on Business Logic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C224EB-F9D9-0CCD-EB6F-1A9A5AB04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32481"/>
              </p:ext>
            </p:extLst>
          </p:nvPr>
        </p:nvGraphicFramePr>
        <p:xfrm>
          <a:off x="412981" y="1359746"/>
          <a:ext cx="3290339" cy="186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39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5513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Billing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13092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 Funding 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Payment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Days to Expiry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Payment Provider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2C5C02-F0F6-6DAD-86FA-0D3EA1515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88365"/>
              </p:ext>
            </p:extLst>
          </p:nvPr>
        </p:nvGraphicFramePr>
        <p:xfrm>
          <a:off x="412980" y="3455375"/>
          <a:ext cx="3290339" cy="154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39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45824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Calendar Timing Features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1088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US" sz="1600" dirty="0"/>
                        <a:t>Day of the week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Day of the 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C866F8-359B-40D5-F27B-5FD2D396B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7723"/>
              </p:ext>
            </p:extLst>
          </p:nvPr>
        </p:nvGraphicFramePr>
        <p:xfrm>
          <a:off x="412980" y="5134823"/>
          <a:ext cx="3290339" cy="154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39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45824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Device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1088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Primary device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Secondary device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Device durations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270689-B71E-6675-6A26-D6D50A8BF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4649"/>
              </p:ext>
            </p:extLst>
          </p:nvPr>
        </p:nvGraphicFramePr>
        <p:xfrm>
          <a:off x="3902941" y="1359746"/>
          <a:ext cx="3567707" cy="1861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707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55093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Account Characteristics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1309659">
                <a:tc>
                  <a:txBody>
                    <a:bodyPr/>
                    <a:lstStyle/>
                    <a:p>
                      <a:pPr marL="18288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Current Tenure</a:t>
                      </a:r>
                    </a:p>
                    <a:p>
                      <a:pPr marL="18288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Subscription tenure</a:t>
                      </a:r>
                    </a:p>
                    <a:p>
                      <a:pPr marL="18288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Past churn count</a:t>
                      </a:r>
                    </a:p>
                    <a:p>
                      <a:pPr marL="18288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Past involuntary churn count</a:t>
                      </a:r>
                    </a:p>
                    <a:p>
                      <a:pPr marL="18288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Voucher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42E2A1-AB9E-823C-1FB3-80BCAC130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57830"/>
              </p:ext>
            </p:extLst>
          </p:nvPr>
        </p:nvGraphicFramePr>
        <p:xfrm>
          <a:off x="3902941" y="3455375"/>
          <a:ext cx="3567708" cy="178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708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36293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Usage Behaviour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1421205">
                <a:tc>
                  <a:txBody>
                    <a:bodyPr/>
                    <a:lstStyle/>
                    <a:p>
                      <a:pPr marL="1828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Usage</a:t>
                      </a:r>
                    </a:p>
                    <a:p>
                      <a:pPr marL="1828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Repertoire</a:t>
                      </a:r>
                    </a:p>
                    <a:p>
                      <a:pPr marL="1828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Frequency</a:t>
                      </a:r>
                    </a:p>
                    <a:p>
                      <a:pPr marL="1828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Preferred Genre</a:t>
                      </a:r>
                    </a:p>
                    <a:p>
                      <a:pPr marL="18288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Preferred time of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63E668-D874-0D54-ED7F-7A513502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76301"/>
              </p:ext>
            </p:extLst>
          </p:nvPr>
        </p:nvGraphicFramePr>
        <p:xfrm>
          <a:off x="3902940" y="5330952"/>
          <a:ext cx="3567707" cy="131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707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32504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Outage Details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9459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Number of planned outages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Number of unplanned outages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CFD090-04C6-594A-F6D0-8F65651DD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29041"/>
              </p:ext>
            </p:extLst>
          </p:nvPr>
        </p:nvGraphicFramePr>
        <p:xfrm>
          <a:off x="7670269" y="1359746"/>
          <a:ext cx="328424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243">
                  <a:extLst>
                    <a:ext uri="{9D8B030D-6E8A-4147-A177-3AD203B41FA5}">
                      <a16:colId xmlns:a16="http://schemas.microsoft.com/office/drawing/2014/main" val="2052857610"/>
                    </a:ext>
                  </a:extLst>
                </a:gridCol>
              </a:tblGrid>
              <a:tr h="5513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Serviceability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5791"/>
                  </a:ext>
                </a:extLst>
              </a:tr>
              <a:tr h="13092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Internet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Voice call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Video call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Multiplay</a:t>
                      </a:r>
                      <a:r>
                        <a:rPr lang="en-US" sz="1600" dirty="0"/>
                        <a:t>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 pro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Security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6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D70-7263-1A51-C338-125A9EB4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54736"/>
            <a:ext cx="8304738" cy="37795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Model Selection &amp; Scalability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C50F5-5C47-A32D-232A-3472EBB68C8D}"/>
              </a:ext>
            </a:extLst>
          </p:cNvPr>
          <p:cNvSpPr txBox="1"/>
          <p:nvPr/>
        </p:nvSpPr>
        <p:spPr>
          <a:xfrm>
            <a:off x="594360" y="1280160"/>
            <a:ext cx="8796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Recommended Models:</a:t>
            </a:r>
            <a:br>
              <a:rPr lang="en-US" sz="2000" b="1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Regression:</a:t>
            </a:r>
            <a:r>
              <a:rPr lang="en-US" dirty="0"/>
              <a:t> Simple, interpretable baseline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Classifier:</a:t>
            </a:r>
            <a:r>
              <a:rPr lang="en-US" dirty="0"/>
              <a:t> Handles non-linear relationships, good for feature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b="1" dirty="0"/>
              <a:t> Classifier:</a:t>
            </a:r>
            <a:r>
              <a:rPr lang="en-US" dirty="0"/>
              <a:t> Highly accurate, scalable—ideal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r>
              <a:rPr lang="en-US" b="1" dirty="0"/>
              <a:t> Classifier: </a:t>
            </a:r>
            <a:r>
              <a:rPr lang="en-US" dirty="0"/>
              <a:t>Accurate and ideal for categorical dataset.</a:t>
            </a:r>
          </a:p>
          <a:p>
            <a:endParaRPr lang="en-US" sz="2000" dirty="0"/>
          </a:p>
          <a:p>
            <a:r>
              <a:rPr lang="en-US" sz="2000" b="1" u="sng" dirty="0"/>
              <a:t>Training &amp; Maintenance Strategy: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batch training on a regular schedule</a:t>
            </a:r>
            <a:r>
              <a:rPr lang="en-US" dirty="0"/>
              <a:t> (e.g., weekly or monthly).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</a:t>
            </a:r>
            <a:r>
              <a:rPr lang="en-US" b="1" dirty="0"/>
              <a:t>data drift</a:t>
            </a:r>
            <a:r>
              <a:rPr lang="en-US" dirty="0"/>
              <a:t> and retrain if customer behavior or business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fast deployment, consider </a:t>
            </a:r>
            <a:r>
              <a:rPr lang="en-US" b="1" dirty="0" err="1"/>
              <a:t>AutoML</a:t>
            </a:r>
            <a:r>
              <a:rPr lang="en-US" b="1" dirty="0"/>
              <a:t> tools</a:t>
            </a:r>
            <a:r>
              <a:rPr lang="en-US" dirty="0"/>
              <a:t> or </a:t>
            </a:r>
            <a:r>
              <a:rPr lang="en-US" b="1" dirty="0"/>
              <a:t>model versioning</a:t>
            </a:r>
            <a:r>
              <a:rPr lang="en-US" dirty="0"/>
              <a:t> (e.g., using </a:t>
            </a:r>
            <a:r>
              <a:rPr lang="en-US" dirty="0" err="1"/>
              <a:t>MLFlow</a:t>
            </a:r>
            <a:r>
              <a:rPr lang="en-US" dirty="0"/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2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8C744-A943-CCD0-6CE1-E1748896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C726F-4ACB-3F98-21AF-3146235E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/>
              <a:t>Improved Few Shot example Functionality.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E33FAFC-4E8F-8B4A-F028-56E65E49D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8961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8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D4279-3573-358E-5D46-724AD739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Feedback Mechanism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1EE0-0838-6885-8DA2-79F65D299E93}"/>
              </a:ext>
            </a:extLst>
          </p:cNvPr>
          <p:cNvSpPr txBox="1"/>
          <p:nvPr/>
        </p:nvSpPr>
        <p:spPr>
          <a:xfrm>
            <a:off x="1063723" y="1360655"/>
            <a:ext cx="92089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After every call, Positive or negative feedback is collected from the sales representatives.</a:t>
            </a:r>
            <a:endParaRPr lang="en-US"/>
          </a:p>
        </p:txBody>
      </p:sp>
      <p:graphicFrame>
        <p:nvGraphicFramePr>
          <p:cNvPr id="37" name="TextBox 8">
            <a:extLst>
              <a:ext uri="{FF2B5EF4-FFF2-40B4-BE49-F238E27FC236}">
                <a16:creationId xmlns:a16="http://schemas.microsoft.com/office/drawing/2014/main" id="{81562EC1-50FB-C59E-2A25-DC0AC9604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190253"/>
              </p:ext>
            </p:extLst>
          </p:nvPr>
        </p:nvGraphicFramePr>
        <p:xfrm>
          <a:off x="1013054" y="322753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0" name="TextBox 8">
            <a:extLst>
              <a:ext uri="{FF2B5EF4-FFF2-40B4-BE49-F238E27FC236}">
                <a16:creationId xmlns:a16="http://schemas.microsoft.com/office/drawing/2014/main" id="{23994E3C-6BC8-4158-4537-E60FE09A1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6648"/>
              </p:ext>
            </p:extLst>
          </p:nvPr>
        </p:nvGraphicFramePr>
        <p:xfrm>
          <a:off x="1026158" y="1005159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73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B677-3642-FFC0-46C1-E930B966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of Few Shot Example Datatype: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82F7320-9EA3-A2EF-96F7-50E3F35E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92356"/>
            <a:ext cx="929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0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307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Relevant Tables and Business Logic </vt:lpstr>
      <vt:lpstr>Feature Selection Based on Business Logic</vt:lpstr>
      <vt:lpstr>Model Selection &amp; Scalability Considerations</vt:lpstr>
      <vt:lpstr>Improved Few Shot example Functionality.</vt:lpstr>
      <vt:lpstr>Feedback Mechanism</vt:lpstr>
      <vt:lpstr>Example of Few Shot Example Datatype: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Ghosh, Sagnik (Contractor)</dc:creator>
  <cp:lastModifiedBy>Ghosh, Sagnik (Contractor)</cp:lastModifiedBy>
  <cp:revision>475</cp:revision>
  <dcterms:created xsi:type="dcterms:W3CDTF">2025-07-14T20:26:36Z</dcterms:created>
  <dcterms:modified xsi:type="dcterms:W3CDTF">2025-07-15T10:02:19Z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Method">
    <vt:lpwstr>Privileged</vt:lpwstr>
  </property>
  <property fmtid="{D5CDD505-2E9C-101B-9397-08002B2CF9AE}" pid="4" name="MSIP_Label_7ec73f6c-70eb-4b84-9ffa-39fe698bd292_Tag">
    <vt:lpwstr>10, 0, 1, 1</vt:lpwstr>
  </property>
  <property fmtid="{D5CDD505-2E9C-101B-9397-08002B2CF9AE}" pid="5" name="MSIP_Label_7ec73f6c-70eb-4b84-9ffa-39fe698bd292_SetDate">
    <vt:lpwstr>2025-07-15T09:32:02Z</vt:lpwstr>
  </property>
  <property fmtid="{D5CDD505-2E9C-101B-9397-08002B2CF9AE}" pid="6" name="MSIP_Label_7ec73f6c-70eb-4b84-9ffa-39fe698bd292_ContentBits">
    <vt:lpwstr>0</vt:lpwstr>
  </property>
  <property fmtid="{D5CDD505-2E9C-101B-9397-08002B2CF9AE}" pid="7" name="MSIP_Label_7ec73f6c-70eb-4b84-9ffa-39fe698bd292_ActionId">
    <vt:lpwstr>3521bb78-8c8e-4939-88d4-b50ef50194f0</vt:lpwstr>
  </property>
  <property fmtid="{D5CDD505-2E9C-101B-9397-08002B2CF9AE}" pid="8" name="MSIP_Label_7ec73f6c-70eb-4b84-9ffa-39fe698bd292_Name">
    <vt:lpwstr>Non-Business Information (NB)</vt:lpwstr>
  </property>
  <property fmtid="{D5CDD505-2E9C-101B-9397-08002B2CF9AE}" pid="9" name="MSIP_Label_7ec73f6c-70eb-4b84-9ffa-39fe698bd292_SiteId">
    <vt:lpwstr>906aefe9-76a7-4f65-b82d-5ec20775d5aa</vt:lpwstr>
  </property>
</Properties>
</file>