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5DCA-167A-BFE7-514A-B9B645B0B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07E40-C676-9402-6749-EDBC58AAE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9F1FA-C466-AB17-266C-3E91FA11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3EDB-3881-4C39-AC2E-1D0F3F0BC84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88002-7888-B978-A509-E0E7218C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8C7B7-EA57-B67C-08C2-03151E27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8824-EF8A-426C-94EF-1772F754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2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8C10-8366-DFF5-EF50-6C389A81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497B9-3ECF-1492-AC48-076A296AD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5C04-674F-BA95-A242-3CCD0978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3EDB-3881-4C39-AC2E-1D0F3F0BC84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C20A0-1E7F-E3F3-330F-20410860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4D18-DF5F-57C8-B76D-9B594DDE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8824-EF8A-426C-94EF-1772F754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ACF8D-9FA4-8F9E-C841-53AA4FAEF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DE0E-61A5-93ED-0B65-33C86ADA9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8DA9A-AE05-F616-B208-3C84F663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3EDB-3881-4C39-AC2E-1D0F3F0BC84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C957-FEED-71AF-D24F-7C7639C5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FD365-F0EC-DE33-D2A5-F905E708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8824-EF8A-426C-94EF-1772F754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8906-915C-C744-6E35-7CF58004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1454-3329-1B94-6A67-32451C2C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DF993-F6EA-9036-137F-DEB677CD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3EDB-3881-4C39-AC2E-1D0F3F0BC84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4BD9-EB49-90FC-926A-9FD21862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42670-9A09-DBF2-CD77-C38245D1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8824-EF8A-426C-94EF-1772F754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A653-2025-EB90-3A19-98A92A89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90AA-E0AF-B8F9-A1FA-7E135C80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7B521-7D51-5BF5-1124-779C9D12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3EDB-3881-4C39-AC2E-1D0F3F0BC84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07114-C911-10B8-0A79-DBBE67AE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A6939-9975-FC4E-F108-23D6A4A6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8824-EF8A-426C-94EF-1772F754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7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BD28-4D2B-8B92-5EBA-90D2424F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5AD19-3B98-6A80-DAA3-95DB437C7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83DD3-A267-6F34-C742-2E806504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32F94-2F5E-3EEE-691A-3D8A7FB5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3EDB-3881-4C39-AC2E-1D0F3F0BC84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4EA82-E44A-968F-CC90-E9E2CAF9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3E877-976C-B9B7-CE84-90842B1A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8824-EF8A-426C-94EF-1772F754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3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30EE-A498-C146-0638-ED730D0A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2C3D8-846B-11A5-2DF5-BA973A83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5A9D1-DE1F-786E-9AAB-75A8686B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14B88-1D67-834E-3E24-32D134BDF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C0D23-BBAE-906A-A6BE-B1A69523B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A20AB-1347-008D-DF58-1DC1E3BA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3EDB-3881-4C39-AC2E-1D0F3F0BC84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37274-7F08-05D0-6690-CA81EF179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868FF-BF80-8951-0ECC-0FA39DEE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8824-EF8A-426C-94EF-1772F754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6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730A-169D-B57E-DFD7-AB2F11C1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24DAA-CA91-E5F6-0C70-31FA3F0DF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3EDB-3881-4C39-AC2E-1D0F3F0BC84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3CD54-0C23-6CF8-28B3-76BC8E22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85481-EC99-9675-6CF7-595D797C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8824-EF8A-426C-94EF-1772F754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4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74E48-828E-00C4-A425-554820BA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3EDB-3881-4C39-AC2E-1D0F3F0BC84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7AB18-F87A-680F-49BB-1906583A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E4203-744F-E13B-1C87-ACDADBFC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8824-EF8A-426C-94EF-1772F754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7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E7A0-406D-490D-CE29-B5976A61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17347-A63D-1F19-E52A-89F505737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DFCB8-1946-21F6-2DC4-7319D7082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AF738-7519-AF9B-67C1-65031D5C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3EDB-3881-4C39-AC2E-1D0F3F0BC84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C9338-A1C2-0B39-3B43-03556310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24326-4CCB-CAED-D81E-C3B18841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8824-EF8A-426C-94EF-1772F754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1926-EFCD-1BA7-ABB5-EF486340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66CB1-7EA6-89B1-3926-96B6D7AF2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ABF5B-6726-BFCC-6DFD-4AC8ECEE4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B311E-1D09-13D5-BDCF-3A2C6B28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3EDB-3881-4C39-AC2E-1D0F3F0BC84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C80F8-481B-FF13-7C4A-BA915AD7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B1F68-BCD7-C844-FCE4-F28EE2F5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8824-EF8A-426C-94EF-1772F754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0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72926-9F2F-3F65-8A48-5450EE75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59450-AB82-7F07-0B4A-1F49F404B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78B5-5EB8-B457-BFD4-32F222B76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5B3EDB-3881-4C39-AC2E-1D0F3F0BC84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4E8FE-D086-B132-FBC5-F53224C8D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6150D-3BDB-FC3D-172F-FB1C1ABB7B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B98824-EF8A-426C-94EF-1772F754B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5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74628-1986-3F84-A0E0-DEB87629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Prediction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9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9B9E8A9-352D-4DCB-9485-C777000D4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CDA27-D58F-8C53-1C6A-8A0A5B73D77A}"/>
              </a:ext>
            </a:extLst>
          </p:cNvPr>
          <p:cNvSpPr txBox="1"/>
          <p:nvPr/>
        </p:nvSpPr>
        <p:spPr>
          <a:xfrm>
            <a:off x="591074" y="392349"/>
            <a:ext cx="6272784" cy="11438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A9B0E5-C2C1-4B85-99A9-117A659D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8AEACA-9535-4BE8-A91B-8BE82BA54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logo with blue and red text&#10;&#10;AI-generated content may be incorrect.">
            <a:extLst>
              <a:ext uri="{FF2B5EF4-FFF2-40B4-BE49-F238E27FC236}">
                <a16:creationId xmlns:a16="http://schemas.microsoft.com/office/drawing/2014/main" id="{FAB20096-745B-79AD-3ED3-29AC791DE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9" y="-135980"/>
            <a:ext cx="1940533" cy="12029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F4C52-D439-08E4-9530-CF631147A700}"/>
              </a:ext>
            </a:extLst>
          </p:cNvPr>
          <p:cNvSpPr txBox="1"/>
          <p:nvPr/>
        </p:nvSpPr>
        <p:spPr>
          <a:xfrm>
            <a:off x="612648" y="2050181"/>
            <a:ext cx="6272784" cy="413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🧠 Objective: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Build an interpretable machine learning model to predict whether a customer will make a booking.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🔍 Key Insights:</a:t>
            </a: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Model correctly predicts bookings/non-bookings </a:t>
            </a:r>
            <a:r>
              <a:rPr lang="en-US" sz="1400" b="1" dirty="0"/>
              <a:t>85.1% </a:t>
            </a:r>
            <a:r>
              <a:rPr lang="en-US" sz="1400" dirty="0"/>
              <a:t>of the time overall. However, this is inflated by class imbalance (likely more non-bookings).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When the model predicts a customer </a:t>
            </a:r>
            <a:r>
              <a:rPr lang="en-US" sz="1400" b="1" dirty="0"/>
              <a:t>will book</a:t>
            </a:r>
            <a:r>
              <a:rPr lang="en-US" sz="1400" dirty="0"/>
              <a:t>, it's correct about </a:t>
            </a:r>
            <a:r>
              <a:rPr lang="en-US" sz="1400" b="1" dirty="0"/>
              <a:t>50.5%</a:t>
            </a:r>
            <a:r>
              <a:rPr lang="en-US" sz="1400" dirty="0"/>
              <a:t> of the time.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Model only identifies </a:t>
            </a:r>
            <a:r>
              <a:rPr lang="en-US" sz="1400" b="1" dirty="0"/>
              <a:t>13.7%</a:t>
            </a:r>
            <a:r>
              <a:rPr lang="en-US" sz="1400" dirty="0"/>
              <a:t> of actual bookings — it's missing many customers who do book. I suggest adding more customer-centric features  to improve the model.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Most important predictive feature is “</a:t>
            </a:r>
            <a:r>
              <a:rPr lang="en-US" sz="1400" dirty="0" err="1"/>
              <a:t>purchase_lead</a:t>
            </a:r>
            <a:r>
              <a:rPr lang="en-US" sz="1400" dirty="0"/>
              <a:t>” which is the time between the purchase and departure.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78F59B-5BFD-D1E9-8E0D-82D0C9387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974" y="2284269"/>
            <a:ext cx="5203899" cy="37956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2BBEBAF-5DCB-FC34-04D2-BC0CBFE2B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504" y="1224235"/>
            <a:ext cx="1638529" cy="9240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6489A3-D111-6F5D-8965-044EFDD8D320}"/>
              </a:ext>
            </a:extLst>
          </p:cNvPr>
          <p:cNvSpPr txBox="1"/>
          <p:nvPr/>
        </p:nvSpPr>
        <p:spPr>
          <a:xfrm>
            <a:off x="8533212" y="854903"/>
            <a:ext cx="220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Performance:</a:t>
            </a:r>
          </a:p>
        </p:txBody>
      </p:sp>
    </p:spTree>
    <p:extLst>
      <p:ext uri="{BB962C8B-B14F-4D97-AF65-F5344CB8AC3E}">
        <p14:creationId xmlns:p14="http://schemas.microsoft.com/office/powerpoint/2010/main" val="306186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Customer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gada</dc:creator>
  <cp:lastModifiedBy>siddharth gada</cp:lastModifiedBy>
  <cp:revision>2</cp:revision>
  <dcterms:created xsi:type="dcterms:W3CDTF">2025-05-29T23:01:29Z</dcterms:created>
  <dcterms:modified xsi:type="dcterms:W3CDTF">2025-05-29T23:29:15Z</dcterms:modified>
</cp:coreProperties>
</file>