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  <p:sldId id="281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569A-C16B-3B40-8B1B-07F4E20FBD04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E8185-C7F8-DC4D-80D1-FC5499A7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-Siddharth Parikh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algorithm multiple times with random starting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7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size</a:t>
            </a:r>
          </a:p>
          <a:p>
            <a:pPr lvl="1"/>
            <a:r>
              <a:rPr lang="en-US" dirty="0" smtClean="0"/>
              <a:t>Too small</a:t>
            </a:r>
          </a:p>
          <a:p>
            <a:pPr lvl="1"/>
            <a:r>
              <a:rPr lang="en-US" dirty="0" smtClean="0"/>
              <a:t>Too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9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</a:p>
          <a:p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Rate = C/iterations</a:t>
            </a:r>
          </a:p>
          <a:p>
            <a:r>
              <a:rPr lang="en-US" dirty="0" smtClean="0"/>
              <a:t>Newton’s method</a:t>
            </a:r>
          </a:p>
          <a:p>
            <a:pPr lvl="1"/>
            <a:r>
              <a:rPr lang="en-US" dirty="0" smtClean="0"/>
              <a:t>Second order derivative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04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 Shot 2017-03-30 at 11.29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11" r="-10011"/>
          <a:stretch>
            <a:fillRect/>
          </a:stretch>
        </p:blipFill>
        <p:spPr>
          <a:xfrm>
            <a:off x="-268941" y="1200850"/>
            <a:ext cx="9743093" cy="5358326"/>
          </a:xfrm>
        </p:spPr>
      </p:pic>
    </p:spTree>
    <p:extLst>
      <p:ext uri="{BB962C8B-B14F-4D97-AF65-F5344CB8AC3E}">
        <p14:creationId xmlns:p14="http://schemas.microsoft.com/office/powerpoint/2010/main" val="145533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reduce the dimensionality of the data</a:t>
            </a:r>
          </a:p>
          <a:p>
            <a:r>
              <a:rPr lang="en-US" dirty="0" smtClean="0"/>
              <a:t>Summarize the data without losing too much varianc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6220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Eigenvector and eigenvalue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2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Eigenvector and eigenvalue</a:t>
            </a:r>
          </a:p>
          <a:p>
            <a:pPr lvl="1"/>
            <a:r>
              <a:rPr lang="en-US" dirty="0" smtClean="0"/>
              <a:t>Linear transformation which will not change the direction of the vector</a:t>
            </a:r>
          </a:p>
          <a:p>
            <a:pPr lvl="1"/>
            <a:r>
              <a:rPr lang="en-US" dirty="0" smtClean="0"/>
              <a:t>Au = </a:t>
            </a:r>
            <a:r>
              <a:rPr lang="en-US" dirty="0" err="1" smtClean="0"/>
              <a:t>lu</a:t>
            </a:r>
            <a:r>
              <a:rPr lang="en-US" dirty="0" smtClean="0"/>
              <a:t>, where u is eigenvector and l is corresponding eigenvalue</a:t>
            </a:r>
          </a:p>
          <a:p>
            <a:pPr lvl="1"/>
            <a:r>
              <a:rPr lang="en-US" dirty="0" smtClean="0"/>
              <a:t>Property:</a:t>
            </a:r>
          </a:p>
          <a:p>
            <a:pPr lvl="2"/>
            <a:r>
              <a:rPr lang="en-US" dirty="0" smtClean="0"/>
              <a:t>All eigenvectors of symmetric matrix are perpendicular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9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n d-dimensional data points (x1,x2,x3</a:t>
            </a:r>
            <a:r>
              <a:rPr lang="mr-IN" dirty="0" smtClean="0"/>
              <a:t>…</a:t>
            </a:r>
            <a:r>
              <a:rPr lang="en-US" dirty="0" smtClean="0"/>
              <a:t>,</a:t>
            </a:r>
            <a:r>
              <a:rPr lang="en-US" dirty="0" err="1" smtClean="0"/>
              <a:t>xn</a:t>
            </a:r>
            <a:r>
              <a:rPr lang="en-US" dirty="0" smtClean="0"/>
              <a:t> )</a:t>
            </a:r>
          </a:p>
          <a:p>
            <a:r>
              <a:rPr lang="en-US" dirty="0" smtClean="0"/>
              <a:t>Problem Statement:</a:t>
            </a:r>
          </a:p>
          <a:p>
            <a:pPr lvl="1"/>
            <a:r>
              <a:rPr lang="en-US" dirty="0" smtClean="0"/>
              <a:t>Determine a subspace of dimension q (&lt;d) and project xi’s onto that subspace preserving as much information as possible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4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Maximum covariance given that axis is orthonormal</a:t>
            </a:r>
          </a:p>
          <a:p>
            <a:r>
              <a:rPr lang="en-US" dirty="0" smtClean="0"/>
              <a:t>This problem is </a:t>
            </a:r>
            <a:r>
              <a:rPr lang="en-US" dirty="0" err="1" smtClean="0"/>
              <a:t>Lagrangian</a:t>
            </a:r>
            <a:r>
              <a:rPr lang="en-US" dirty="0" smtClean="0"/>
              <a:t> Optimization 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6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Principle Component Analysis</a:t>
            </a:r>
          </a:p>
          <a:p>
            <a:r>
              <a:rPr lang="en-US" dirty="0" smtClean="0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36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 Shot 2017-03-30 at 11.31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528" b="-427528"/>
          <a:stretch>
            <a:fillRect/>
          </a:stretch>
        </p:blipFill>
        <p:spPr>
          <a:xfrm>
            <a:off x="0" y="-521447"/>
            <a:ext cx="8229600" cy="4525963"/>
          </a:xfrm>
        </p:spPr>
      </p:pic>
      <p:pic>
        <p:nvPicPr>
          <p:cNvPr id="5" name="Picture 4" descr="Screen Shot 2017-03-30 at 11.32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9449"/>
            <a:ext cx="9144000" cy="946951"/>
          </a:xfrm>
          <a:prstGeom prst="rect">
            <a:avLst/>
          </a:prstGeom>
        </p:spPr>
      </p:pic>
      <p:pic>
        <p:nvPicPr>
          <p:cNvPr id="6" name="Picture 5" descr="Screen Shot 2017-03-30 at 11.32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6400"/>
            <a:ext cx="9144000" cy="8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2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8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Crowd can be more intelligent than participant  in the crowd</a:t>
            </a:r>
          </a:p>
          <a:p>
            <a:r>
              <a:rPr lang="en-US" dirty="0" smtClean="0"/>
              <a:t>Difference between strong and weak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39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over fitting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0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6" name="Content Placeholder 5" descr="Screen Shot 2017-03-30 at 11.35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5" b="-13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2052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Algorithm</a:t>
            </a:r>
          </a:p>
          <a:p>
            <a:r>
              <a:rPr lang="en-US" dirty="0" smtClean="0"/>
              <a:t>Finds Local minima</a:t>
            </a:r>
          </a:p>
        </p:txBody>
      </p:sp>
    </p:spTree>
    <p:extLst>
      <p:ext uri="{BB962C8B-B14F-4D97-AF65-F5344CB8AC3E}">
        <p14:creationId xmlns:p14="http://schemas.microsoft.com/office/powerpoint/2010/main" val="216408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pic>
        <p:nvPicPr>
          <p:cNvPr id="4" name="Content Placeholder 3" descr="Screen Shot 2017-03-30 at 10.37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47" r="-18947"/>
          <a:stretch>
            <a:fillRect/>
          </a:stretch>
        </p:blipFill>
        <p:spPr>
          <a:xfrm>
            <a:off x="457200" y="1943847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16408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Derivative of J:</a:t>
            </a:r>
          </a:p>
          <a:p>
            <a:pPr lvl="1"/>
            <a:r>
              <a:rPr lang="en-US" dirty="0" smtClean="0"/>
              <a:t>Positive: function is increasing</a:t>
            </a:r>
          </a:p>
          <a:p>
            <a:pPr lvl="1"/>
            <a:r>
              <a:rPr lang="en-US" dirty="0" smtClean="0"/>
              <a:t>Negative: function is decreasing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theta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GradientDesc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59" y="2263269"/>
            <a:ext cx="4392706" cy="21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0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Sensitive to starting point because of local minima</a:t>
            </a:r>
          </a:p>
          <a:p>
            <a:endParaRPr lang="en-US" dirty="0"/>
          </a:p>
        </p:txBody>
      </p:sp>
      <p:pic>
        <p:nvPicPr>
          <p:cNvPr id="4" name="Picture 3" descr="3.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0" y="2256119"/>
            <a:ext cx="4362824" cy="43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236</Words>
  <Application>Microsoft Macintosh PowerPoint</Application>
  <PresentationFormat>On-screen Show (4:3)</PresentationFormat>
  <Paragraphs>62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Machine Learning</vt:lpstr>
      <vt:lpstr>Index</vt:lpstr>
      <vt:lpstr>Gradient Descent</vt:lpstr>
      <vt:lpstr>Gradient Descent</vt:lpstr>
      <vt:lpstr>Cost function</vt:lpstr>
      <vt:lpstr>Cost function</vt:lpstr>
      <vt:lpstr>Algorithm</vt:lpstr>
      <vt:lpstr>Problem</vt:lpstr>
      <vt:lpstr>Problem</vt:lpstr>
      <vt:lpstr>Solution</vt:lpstr>
      <vt:lpstr>Problem</vt:lpstr>
      <vt:lpstr>Solution</vt:lpstr>
      <vt:lpstr>Code</vt:lpstr>
      <vt:lpstr>Principle Component Analysis</vt:lpstr>
      <vt:lpstr>PCA</vt:lpstr>
      <vt:lpstr>Prerequisite</vt:lpstr>
      <vt:lpstr>Prerequisite</vt:lpstr>
      <vt:lpstr>PCA</vt:lpstr>
      <vt:lpstr>Optimization Problem</vt:lpstr>
      <vt:lpstr>Code</vt:lpstr>
      <vt:lpstr>Boosting</vt:lpstr>
      <vt:lpstr>Boosting</vt:lpstr>
      <vt:lpstr>Experimental Results</vt:lpstr>
      <vt:lpstr>Code</vt:lpstr>
      <vt:lpstr>Thank you</vt:lpstr>
    </vt:vector>
  </TitlesOfParts>
  <Company>UMD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Siddharth Parikh</dc:creator>
  <cp:lastModifiedBy>Siddharth Parikh</cp:lastModifiedBy>
  <cp:revision>8</cp:revision>
  <dcterms:created xsi:type="dcterms:W3CDTF">2017-03-31T02:16:28Z</dcterms:created>
  <dcterms:modified xsi:type="dcterms:W3CDTF">2017-03-31T03:37:21Z</dcterms:modified>
</cp:coreProperties>
</file>