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936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553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8500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017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8182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763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322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2582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21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2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588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094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868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34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444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530A-852D-4E0C-9477-14413915DA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761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0A1530A-852D-4E0C-9477-14413915DA56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93172-B9A3-4204-A9E0-1DEE13640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439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6189B-A543-D290-83D2-629C1233F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PIZZA SALES SQL PROJECT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943DA7-6FAF-4940-24BE-087DEE7481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SIDDHARTH JADHAV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151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3B5F-A5A2-7DB3-A79D-97887FD0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Join relevant tables to find the category-wise distribution of pizzas.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121F40-E3A1-EF71-7F82-D9C5C7D57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8057" y="3808308"/>
            <a:ext cx="2781541" cy="15698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756B2-EDAF-630E-E363-B39B4DB583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057" y="2232556"/>
            <a:ext cx="2918713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37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17D2E-D950-0F2D-F1D0-FC153C1A2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Group the orders by date and calculate the average number of pizzas ordered per day.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6C95F7-0280-121A-D721-BF59F9F574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49113" y="4707600"/>
            <a:ext cx="2347163" cy="8916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2534A-2B75-BC4A-B523-0CEE174F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614" y="2354487"/>
            <a:ext cx="5448772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61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D741-C82A-B241-332F-D494ECFF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Determine the top 3 most ordered pizza types based on revenue.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D137D0-44A2-E59C-BFC3-E31250AB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628" y="4573232"/>
            <a:ext cx="3398815" cy="126503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BCDF26-EDA6-E188-CF0D-5086336A1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754" y="1725329"/>
            <a:ext cx="5159187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74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9299-5E73-5042-CFA6-20C9584FD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Calculate the percentage contribution of each pizza type to total revenue.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13D688-1A87-E59A-A3B1-040BC4630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3336" y="3664950"/>
            <a:ext cx="2446232" cy="13488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2E240C-51B3-1414-A4AD-FC3C044B3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166" y="1853248"/>
            <a:ext cx="5867908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640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4D25-8CB9-6360-395B-8767D4F9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Analyze the cumulative revenue generated over time.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36D92-9F9A-7BE6-20A7-E7DAF1881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125" y="2451021"/>
            <a:ext cx="4633362" cy="21566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A167C7-1783-ECA6-238A-64F2AB853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693" y="1981395"/>
            <a:ext cx="2781541" cy="401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1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7F6D-4556-7FEF-D799-7B3543C6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Determine the top 3 most ordered pizza types based on revenue for each pizza category.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20D619-FBA2-3579-8BAD-4D38B2952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11971" y="2697655"/>
            <a:ext cx="4922947" cy="29415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580DCE-74D6-6DC8-DE8C-0B894B435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732" y="2687823"/>
            <a:ext cx="2911092" cy="271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41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D434E-3B93-B405-C691-A52B8880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QUESTIONS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B0902-2694-9A1D-B856-3F1CBAA0E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0710"/>
            <a:ext cx="10515600" cy="504625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Retrieve the total number of orders placed.</a:t>
            </a:r>
          </a:p>
          <a:p>
            <a:r>
              <a:rPr lang="en-US" dirty="0"/>
              <a:t>Calculate the total revenue generated from pizza sales.</a:t>
            </a:r>
          </a:p>
          <a:p>
            <a:r>
              <a:rPr lang="en-US" dirty="0"/>
              <a:t>Identify the highest-priced pizza.</a:t>
            </a:r>
          </a:p>
          <a:p>
            <a:r>
              <a:rPr lang="en-US" dirty="0"/>
              <a:t>Identify the most common pizza size ordered.</a:t>
            </a:r>
          </a:p>
          <a:p>
            <a:r>
              <a:rPr lang="en-US" dirty="0"/>
              <a:t>List the top 5 most ordered pizza types along with their quantities.</a:t>
            </a:r>
          </a:p>
          <a:p>
            <a:r>
              <a:rPr lang="en-US" dirty="0"/>
              <a:t>Join the necessary tables to find the total quantity of each pizza category ordered.</a:t>
            </a:r>
          </a:p>
          <a:p>
            <a:r>
              <a:rPr lang="en-US" dirty="0"/>
              <a:t>Determine the distribution of orders by hour of the day.</a:t>
            </a:r>
          </a:p>
          <a:p>
            <a:r>
              <a:rPr lang="en-US" dirty="0"/>
              <a:t>Join relevant tables to find the category-wise distribution of pizzas.</a:t>
            </a:r>
          </a:p>
          <a:p>
            <a:r>
              <a:rPr lang="en-US" dirty="0"/>
              <a:t>Group the orders by date and calculate the average number of pizzas ordered per day.</a:t>
            </a:r>
          </a:p>
          <a:p>
            <a:r>
              <a:rPr lang="en-US" dirty="0"/>
              <a:t>Determine the top 3 most ordered pizza types based on revenue.</a:t>
            </a:r>
          </a:p>
          <a:p>
            <a:r>
              <a:rPr lang="en-US" dirty="0"/>
              <a:t>Calculate the percentage contribution of each pizza type to total revenue.</a:t>
            </a:r>
          </a:p>
          <a:p>
            <a:r>
              <a:rPr lang="en-US" dirty="0"/>
              <a:t>Analyze the cumulative revenue generated over time.</a:t>
            </a:r>
          </a:p>
          <a:p>
            <a:r>
              <a:rPr lang="en-US" dirty="0"/>
              <a:t>Determine the top 3 most ordered pizza types based on revenue for each pizza category.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762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0197-7821-7F72-9FAD-E6F3DD96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Retrieve the total number of orders placed.</a:t>
            </a:r>
            <a:br>
              <a:rPr lang="en-US" dirty="0"/>
            </a:b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77E67CD-C1B2-3908-0724-13318A3F7D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181" y="1916101"/>
            <a:ext cx="4029637" cy="133368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8C0BB5-C643-7844-B5EA-B12ACC750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197" y="3875583"/>
            <a:ext cx="2149026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0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8E0FB-EF7B-E076-3392-7F4C5040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Calculate the total revenue generated from pizza sales.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FFF9F6-618A-8A2F-9717-97C108EE2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2288" y="1851399"/>
            <a:ext cx="5353797" cy="23530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247F2-75BB-C9B3-256A-12E9B66D7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3499" y="4600718"/>
            <a:ext cx="2149026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67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063D-EA92-7F40-D73F-2FAC87D09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Identify the highest-priced pizza.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57EBF8-29BA-C81C-88D3-47A7050F77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906" y="1797430"/>
            <a:ext cx="4938188" cy="198899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5DEBD3-8076-9137-6733-9D30C3A96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5164" y="3893164"/>
            <a:ext cx="2530059" cy="134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22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02F0-04BE-1B15-6D96-62BC6B083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Identify the most common pizza size ordered.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896564-F67E-5D8E-AC06-4AAFDFAFA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19959" y="4767660"/>
            <a:ext cx="2789162" cy="181371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925732-E599-D63F-3883-B799DCD92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130" y="1959839"/>
            <a:ext cx="5067739" cy="23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06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4A8C-34B4-0927-EE90-225BCDA7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List the top 5 most ordered pizza types along with their quantities.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92658-93F3-98AD-743C-3127C23873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8044" y="4837844"/>
            <a:ext cx="2872989" cy="16536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40F227-DD4F-4C18-9196-018DBC407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9551" y="1690688"/>
            <a:ext cx="5037257" cy="23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3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EF632-A7CF-BC1A-9914-B87A5AA0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Join the necessary tables to find the total quantity of each pizza category ordered.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412046-B657-525F-11E3-ADC835533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3273" y="1761032"/>
            <a:ext cx="5052498" cy="241574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F7E5AA-2EC2-0A9A-7984-4AD967C73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268" y="4247125"/>
            <a:ext cx="2400508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863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AC5E4-9B9F-DE14-A5C8-CCA1EBC2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Determine the distribution of orders by hour of the day.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75FCB3-9D50-D57A-95C3-33FB98FEB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2557" y="3288106"/>
            <a:ext cx="2324301" cy="28653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57C701-0AF9-71A6-9958-65B2A446A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2493" y="1690688"/>
            <a:ext cx="4861981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82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</TotalTime>
  <Words>307</Words>
  <Application>Microsoft Office PowerPoint</Application>
  <PresentationFormat>Widescreen</PresentationFormat>
  <Paragraphs>29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Ion</vt:lpstr>
      <vt:lpstr>PIZZA SALES SQL PROJECT</vt:lpstr>
      <vt:lpstr>QUESTIONS </vt:lpstr>
      <vt:lpstr>Retrieve the total number of orders placed. </vt:lpstr>
      <vt:lpstr>Calculate the total revenue generated from pizza sales.</vt:lpstr>
      <vt:lpstr>Identify the highest-priced pizza. </vt:lpstr>
      <vt:lpstr>Identify the most common pizza size ordered. </vt:lpstr>
      <vt:lpstr>List the top 5 most ordered pizza types along with their quantities. </vt:lpstr>
      <vt:lpstr>Join the necessary tables to find the total quantity of each pizza category ordered. </vt:lpstr>
      <vt:lpstr>Determine the distribution of orders by hour of the day. </vt:lpstr>
      <vt:lpstr>Join relevant tables to find the category-wise distribution of pizzas. </vt:lpstr>
      <vt:lpstr>Group the orders by date and calculate the average number of pizzas ordered per day. </vt:lpstr>
      <vt:lpstr>Determine the top 3 most ordered pizza types based on revenue. </vt:lpstr>
      <vt:lpstr>Calculate the percentage contribution of each pizza type to total revenue. </vt:lpstr>
      <vt:lpstr>Analyze the cumulative revenue generated over time. </vt:lpstr>
      <vt:lpstr>Determine the top 3 most ordered pizza types based on revenue for each pizza category.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jadhav</dc:creator>
  <cp:lastModifiedBy>siddharth jadhav</cp:lastModifiedBy>
  <cp:revision>1</cp:revision>
  <dcterms:created xsi:type="dcterms:W3CDTF">2025-05-21T10:36:44Z</dcterms:created>
  <dcterms:modified xsi:type="dcterms:W3CDTF">2025-05-21T10:39:46Z</dcterms:modified>
</cp:coreProperties>
</file>