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DA60-A256-4E1E-A4C4-FC3F42270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A54EC-6F77-4711-8B7F-8D79A80E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408B-1DFC-4DA1-A767-40AB737B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EF59-F820-4F97-A0A2-314389D4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8D03-7E7C-43D3-AD44-CD16A51F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D30-713F-4739-A1AC-EE54F97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B4D09-AA24-4E1C-BA1C-ABEAC9B3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FF20-2281-43D3-8B3F-EDAC45F7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CBA1-D344-4624-93BB-C0083EC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67CE-FA9D-4A05-B1CD-B7616689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5EE4-7028-4ED6-8E07-80B25C54E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ADDA-EE92-4AF0-9E78-CCB8E7CD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A06B-B5E7-4E7B-8723-71418AC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C399-C39D-4CA9-A376-181C553D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3309-B17D-4835-89ED-2B707919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5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4635-4ED9-42A1-AAC3-A94CC313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54CE-AB5F-44AC-A327-CBB441B9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466B-DBD7-4028-A178-DB7468DC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09FA-BBD5-4B71-8B5C-269B6596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E859-22C1-41C5-89D1-9AAF41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5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BDE6-CAB2-4A6F-A653-695AABA7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7C28-6AB2-4CC3-9F04-14D5CA98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6353-0968-4696-AD4B-4B7866E2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CFB3-4E08-49D0-B1A5-34EDBAE8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C1DB-A177-4D1A-910C-2E0CE18E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C33D-5229-4CAC-88C3-1CB4B476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C531-29C5-4A23-8BC2-5EE3BD23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BB662-76AB-4CFC-A156-542939C9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1413-5563-4033-BE77-2EED8068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C048-0FF7-45AE-BFB1-DB545EA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83CD-94E5-4999-898C-357D19D6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1F7D-4480-49C1-AC8C-446666C7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2967-7799-4F95-9B33-50CC8277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76C3-A1E1-451B-B2D1-71AA594F5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98054-7475-4127-8458-823B99B17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FEC9-079F-4757-8A1E-529FB2EE5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503B-645F-4174-9161-D85BE0AF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BE140-CDD4-4741-8E43-D46D056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D8A4F-814F-47E0-B5FE-F5C758FD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C99E-00BD-45A4-8410-26F0A693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3A36F-AE0E-4029-ACCA-265E87E5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1918-048D-4326-A09C-69E4DAB2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3A0C-8D17-40EE-9775-650E12D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4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A4F05-6277-4159-85FD-18BCC19F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24B70-29D9-4312-B314-1CCD86BE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F2CC-70D3-4224-8FD7-29902F71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6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71C4-0F9F-4436-9EAA-B3AD6882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EE6D-9E7B-4081-91EC-DB2C032C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1EFB9-D035-4019-B33B-70092DEFE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5661-A95B-4B40-A79F-85D24A90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FC03-7B8C-4D73-A510-E759117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51D4-DEF8-49FE-9308-10A4155F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1EB7-BA85-4BAF-B5BF-234828BE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E174C-A33E-4B30-82B9-A45E4DDE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6839A-DD6F-472E-802F-7ABF0F6B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70B67-0DBA-4D85-907B-0171F8CB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B8F3-C341-4564-B29C-6381FEFD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7CC58-4530-4AA2-AA84-1D4C6151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D582E-22AB-4D63-ACDC-B547DE1C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4A72-8ECC-4E2E-AEC4-A3C33DAC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A861-4EE8-413C-B713-A4525D7C8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DA29-CF76-4978-B0D9-676E46475F4E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265C-F706-4EA3-8A9B-755B08E6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3017-965A-4ECE-9DDA-816AEF00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0F81D-2D5C-4710-A0C2-222113721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5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F23CA-0ED3-45E8-8AD2-F48B570CBC4F}"/>
              </a:ext>
            </a:extLst>
          </p:cNvPr>
          <p:cNvSpPr/>
          <p:nvPr/>
        </p:nvSpPr>
        <p:spPr>
          <a:xfrm>
            <a:off x="213064" y="1051582"/>
            <a:ext cx="4696288" cy="87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KPI( Net Worth, Income, Savings and expenses %)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7B1A7-71AC-4461-AD67-99498E38EC0F}"/>
              </a:ext>
            </a:extLst>
          </p:cNvPr>
          <p:cNvSpPr/>
          <p:nvPr/>
        </p:nvSpPr>
        <p:spPr>
          <a:xfrm>
            <a:off x="5157926" y="301841"/>
            <a:ext cx="6791418" cy="45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TimeLine Selection( years and months)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7C93C-6F7E-461F-B5D2-D072C3780BA2}"/>
              </a:ext>
            </a:extLst>
          </p:cNvPr>
          <p:cNvSpPr/>
          <p:nvPr/>
        </p:nvSpPr>
        <p:spPr>
          <a:xfrm>
            <a:off x="213064" y="2153892"/>
            <a:ext cx="4696288" cy="134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time : KPI( Net Worth, Income, Savings and expenses %)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940C-423A-4150-A765-95B9B91833E8}"/>
              </a:ext>
            </a:extLst>
          </p:cNvPr>
          <p:cNvSpPr/>
          <p:nvPr/>
        </p:nvSpPr>
        <p:spPr>
          <a:xfrm>
            <a:off x="213063" y="301840"/>
            <a:ext cx="4696287" cy="452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TITLE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AE444-69B6-4A4D-A8D0-7A823C47817F}"/>
              </a:ext>
            </a:extLst>
          </p:cNvPr>
          <p:cNvSpPr/>
          <p:nvPr/>
        </p:nvSpPr>
        <p:spPr>
          <a:xfrm>
            <a:off x="213065" y="3870664"/>
            <a:ext cx="2228294" cy="2685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Breakdown %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6451D3-32FE-4A42-8D10-25DD09F9EEE4}"/>
              </a:ext>
            </a:extLst>
          </p:cNvPr>
          <p:cNvSpPr/>
          <p:nvPr/>
        </p:nvSpPr>
        <p:spPr>
          <a:xfrm>
            <a:off x="2561208" y="3870664"/>
            <a:ext cx="2379216" cy="2685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 Breakdown %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10DF5-2057-48E6-AB8A-94B1EE3B306D}"/>
              </a:ext>
            </a:extLst>
          </p:cNvPr>
          <p:cNvSpPr/>
          <p:nvPr/>
        </p:nvSpPr>
        <p:spPr>
          <a:xfrm>
            <a:off x="5157926" y="1051581"/>
            <a:ext cx="6791418" cy="2446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%, Savings % with change in income MOM%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8EEEF-D3E1-4407-A2E8-17CA0F944E76}"/>
              </a:ext>
            </a:extLst>
          </p:cNvPr>
          <p:cNvSpPr/>
          <p:nvPr/>
        </p:nvSpPr>
        <p:spPr>
          <a:xfrm>
            <a:off x="5157926" y="3870663"/>
            <a:ext cx="6791418" cy="2685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Detailed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7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siddharthjain589@outlook.com</dc:creator>
  <cp:lastModifiedBy>siddharthjain589@outlook.com</cp:lastModifiedBy>
  <cp:revision>8</cp:revision>
  <dcterms:created xsi:type="dcterms:W3CDTF">2021-04-24T11:06:47Z</dcterms:created>
  <dcterms:modified xsi:type="dcterms:W3CDTF">2021-04-25T12:06:07Z</dcterms:modified>
</cp:coreProperties>
</file>