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3" r:id="rId1"/>
    <p:sldMasterId id="2147483724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</p:sldIdLst>
  <p:sldSz cx="9144000" cy="5143500" type="screen16x9"/>
  <p:notesSz cx="6858000" cy="9144000"/>
  <p:embeddedFontLst>
    <p:embeddedFont>
      <p:font typeface="Barlow ExtraLight" panose="020B0604020202020204" charset="0"/>
      <p:regular r:id="rId27"/>
      <p:bold r:id="rId28"/>
      <p:italic r:id="rId29"/>
      <p:boldItalic r:id="rId30"/>
    </p:embeddedFont>
    <p:embeddedFont>
      <p:font typeface="Barlow Light" panose="020B0604020202020204" charset="0"/>
      <p:regular r:id="rId31"/>
      <p:bold r:id="rId32"/>
      <p:italic r:id="rId33"/>
      <p:boldItalic r:id="rId34"/>
    </p:embeddedFont>
    <p:embeddedFont>
      <p:font typeface="Hepta Slab Medium" panose="020B0604020202020204" charset="0"/>
      <p:regular r:id="rId35"/>
      <p:bold r:id="rId36"/>
    </p:embeddedFont>
    <p:embeddedFont>
      <p:font typeface="Barlow Medium" panose="020B0604020202020204" charset="0"/>
      <p:regular r:id="rId37"/>
      <p:bold r:id="rId38"/>
      <p:italic r:id="rId39"/>
      <p:boldItalic r:id="rId40"/>
    </p:embeddedFont>
    <p:embeddedFont>
      <p:font typeface="Hepta Slab Light" panose="020B0604020202020204" charset="0"/>
      <p:regular r:id="rId41"/>
      <p:bold r:id="rId42"/>
    </p:embeddedFont>
    <p:embeddedFont>
      <p:font typeface="Spline Sans" panose="020B0604020202020204" charset="0"/>
      <p:regular r:id="rId43"/>
      <p:bold r:id="rId44"/>
    </p:embeddedFont>
    <p:embeddedFont>
      <p:font typeface="Lexend" panose="020B0604020202020204" charset="0"/>
      <p:regular r:id="rId45"/>
      <p:bold r:id="rId46"/>
    </p:embeddedFont>
    <p:embeddedFont>
      <p:font typeface="Lexend Light" panose="020B0604020202020204" charset="0"/>
      <p:regular r:id="rId47"/>
      <p:bold r:id="rId48"/>
    </p:embeddedFont>
    <p:embeddedFont>
      <p:font typeface="Hepta Slab" panose="020B0604020202020204" charset="0"/>
      <p:regular r:id="rId49"/>
      <p:bold r:id="rId50"/>
    </p:embeddedFont>
    <p:embeddedFont>
      <p:font typeface="Barlow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22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font" Target="fonts/font24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3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3" Type="http://schemas.openxmlformats.org/officeDocument/2006/relationships/font" Target="fonts/font27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2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8.xml"/><Relationship Id="rId41" Type="http://schemas.openxmlformats.org/officeDocument/2006/relationships/font" Target="fonts/font15.fntdata"/><Relationship Id="rId54" Type="http://schemas.openxmlformats.org/officeDocument/2006/relationships/font" Target="fonts/font2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font" Target="fonts/font23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21f152aad4_0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21f152aad4_0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21f152aad4_0_1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21f152aad4_0_1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321f152aad4_0_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321f152aad4_0_1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321f152aad4_0_1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321f152aad4_0_1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321f152aad4_0_1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321f152aad4_0_1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321f152aad4_0_1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321f152aad4_0_1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321f152aad4_0_1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321f152aad4_0_1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21f152aad4_0_1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21f152aad4_0_1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21f152aad4_0_1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21f152aad4_0_1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321f152aad4_0_1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321f152aad4_0_1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321f152aad4_0_1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321f152aad4_0_1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21f152aad4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321f152aad4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321f152aad4_0_1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321f152aad4_0_1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321f152aad4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321f152aad4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321f152aad4_0_1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321f152aad4_0_1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321f152aad4_0_1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321f152aad4_0_1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21f152aad4_0_1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321f152aad4_0_1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21f152aad4_0_1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21f152aad4_0_1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321f152aad4_0_1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321f152aad4_0_1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321f152aad4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321f152aad4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321f152aad4_0_1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321f152aad4_0_1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21f152aad4_0_1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321f152aad4_0_1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321f152aad4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321f152aad4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537556" y="689375"/>
            <a:ext cx="8068563" cy="3764713"/>
            <a:chOff x="537556" y="689375"/>
            <a:chExt cx="8068563" cy="3764713"/>
          </a:xfrm>
        </p:grpSpPr>
        <p:sp>
          <p:nvSpPr>
            <p:cNvPr id="17" name="Google Shape;17;p2"/>
            <p:cNvSpPr/>
            <p:nvPr/>
          </p:nvSpPr>
          <p:spPr>
            <a:xfrm>
              <a:off x="161340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2276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7652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6894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1518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792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168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410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034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99235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54750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61340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7652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6894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518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2276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168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410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034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3792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9235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454750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37600" y="284051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3760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06815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8150" y="2840650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13400" y="33782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227675" y="39161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689475" y="33782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51875" y="39161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765275" y="33782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37556" y="689619"/>
              <a:ext cx="1075800" cy="1075800"/>
            </a:xfrm>
            <a:prstGeom prst="rtTriangl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379275" y="39161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41075" y="33782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303475" y="39161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16875" y="33782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992350" y="33782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454750" y="39161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613400" y="12273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227675" y="68966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765275" y="12273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689475" y="12273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151875" y="68966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379275" y="68966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916875" y="12273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841075" y="12273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303475" y="68966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992350" y="12273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54750" y="68966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37600" y="23026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068150" y="2302800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537644" y="68961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 rot="5400000">
              <a:off x="7530319" y="3378269"/>
              <a:ext cx="1075800" cy="1075800"/>
            </a:xfrm>
            <a:prstGeom prst="rtTriangl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 rot="-5400000">
              <a:off x="7530231" y="337826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537600" y="3377763"/>
              <a:ext cx="1075800" cy="1075800"/>
            </a:xfrm>
            <a:prstGeom prst="rtTriangl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37600" y="3377675"/>
              <a:ext cx="1075800" cy="1075800"/>
            </a:xfrm>
            <a:prstGeom prst="rtTriangl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530275" y="689375"/>
              <a:ext cx="1075800" cy="1075800"/>
            </a:xfrm>
            <a:prstGeom prst="rtTriangl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7530275" y="689463"/>
              <a:ext cx="1075800" cy="1075800"/>
            </a:xfrm>
            <a:prstGeom prst="rtTriangl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1241550" y="1973150"/>
            <a:ext cx="6660900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"/>
          <p:cNvSpPr txBox="1">
            <a:spLocks noGrp="1"/>
          </p:cNvSpPr>
          <p:nvPr>
            <p:ph type="subTitle" idx="1"/>
          </p:nvPr>
        </p:nvSpPr>
        <p:spPr>
          <a:xfrm>
            <a:off x="1810800" y="2904800"/>
            <a:ext cx="5522700" cy="3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SECTION_HEADER_3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/>
          <p:nvPr/>
        </p:nvSpPr>
        <p:spPr>
          <a:xfrm>
            <a:off x="0" y="1370900"/>
            <a:ext cx="4569600" cy="187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11"/>
          <p:cNvSpPr/>
          <p:nvPr/>
        </p:nvSpPr>
        <p:spPr>
          <a:xfrm>
            <a:off x="4569600" y="1370900"/>
            <a:ext cx="4574400" cy="18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11"/>
          <p:cNvSpPr txBox="1">
            <a:spLocks noGrp="1"/>
          </p:cNvSpPr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1"/>
          <p:cNvSpPr/>
          <p:nvPr/>
        </p:nvSpPr>
        <p:spPr>
          <a:xfrm>
            <a:off x="0" y="3241100"/>
            <a:ext cx="4569600" cy="190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11"/>
          <p:cNvSpPr txBox="1">
            <a:spLocks noGrp="1"/>
          </p:cNvSpPr>
          <p:nvPr>
            <p:ph type="subTitle" idx="1"/>
          </p:nvPr>
        </p:nvSpPr>
        <p:spPr>
          <a:xfrm>
            <a:off x="452100" y="3530600"/>
            <a:ext cx="37554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1"/>
          <p:cNvSpPr txBox="1">
            <a:spLocks noGrp="1"/>
          </p:cNvSpPr>
          <p:nvPr>
            <p:ph type="body" idx="2"/>
          </p:nvPr>
        </p:nvSpPr>
        <p:spPr>
          <a:xfrm>
            <a:off x="452100" y="4153800"/>
            <a:ext cx="3755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2" name="Google Shape;212;p11"/>
          <p:cNvSpPr/>
          <p:nvPr/>
        </p:nvSpPr>
        <p:spPr>
          <a:xfrm>
            <a:off x="4569600" y="3241100"/>
            <a:ext cx="4574400" cy="190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11"/>
          <p:cNvSpPr txBox="1">
            <a:spLocks noGrp="1"/>
          </p:cNvSpPr>
          <p:nvPr>
            <p:ph type="subTitle" idx="3"/>
          </p:nvPr>
        </p:nvSpPr>
        <p:spPr>
          <a:xfrm>
            <a:off x="452100" y="1540450"/>
            <a:ext cx="37554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4" name="Google Shape;214;p11"/>
          <p:cNvSpPr txBox="1">
            <a:spLocks noGrp="1"/>
          </p:cNvSpPr>
          <p:nvPr>
            <p:ph type="body" idx="4"/>
          </p:nvPr>
        </p:nvSpPr>
        <p:spPr>
          <a:xfrm>
            <a:off x="452100" y="2163650"/>
            <a:ext cx="3755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11"/>
          <p:cNvSpPr txBox="1">
            <a:spLocks noGrp="1"/>
          </p:cNvSpPr>
          <p:nvPr>
            <p:ph type="subTitle" idx="5"/>
          </p:nvPr>
        </p:nvSpPr>
        <p:spPr>
          <a:xfrm>
            <a:off x="4979100" y="1540450"/>
            <a:ext cx="37554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6" name="Google Shape;216;p11"/>
          <p:cNvSpPr txBox="1">
            <a:spLocks noGrp="1"/>
          </p:cNvSpPr>
          <p:nvPr>
            <p:ph type="body" idx="6"/>
          </p:nvPr>
        </p:nvSpPr>
        <p:spPr>
          <a:xfrm>
            <a:off x="4979100" y="2163650"/>
            <a:ext cx="3755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7" name="Google Shape;217;p11"/>
          <p:cNvSpPr txBox="1">
            <a:spLocks noGrp="1"/>
          </p:cNvSpPr>
          <p:nvPr>
            <p:ph type="subTitle" idx="7"/>
          </p:nvPr>
        </p:nvSpPr>
        <p:spPr>
          <a:xfrm>
            <a:off x="4979100" y="3459750"/>
            <a:ext cx="37554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8" name="Google Shape;218;p11"/>
          <p:cNvSpPr txBox="1">
            <a:spLocks noGrp="1"/>
          </p:cNvSpPr>
          <p:nvPr>
            <p:ph type="body" idx="8"/>
          </p:nvPr>
        </p:nvSpPr>
        <p:spPr>
          <a:xfrm>
            <a:off x="4979100" y="4082950"/>
            <a:ext cx="3755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SECTION_HEADER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/>
          <p:nvPr/>
        </p:nvSpPr>
        <p:spPr>
          <a:xfrm>
            <a:off x="0" y="1370900"/>
            <a:ext cx="30480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12"/>
          <p:cNvSpPr txBox="1">
            <a:spLocks noGrp="1"/>
          </p:cNvSpPr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2"/>
          <p:cNvSpPr/>
          <p:nvPr/>
        </p:nvSpPr>
        <p:spPr>
          <a:xfrm>
            <a:off x="3048000" y="1370900"/>
            <a:ext cx="3048000" cy="37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6096000" y="1370900"/>
            <a:ext cx="30480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12"/>
          <p:cNvSpPr txBox="1">
            <a:spLocks noGrp="1"/>
          </p:cNvSpPr>
          <p:nvPr>
            <p:ph type="subTitle" idx="1"/>
          </p:nvPr>
        </p:nvSpPr>
        <p:spPr>
          <a:xfrm>
            <a:off x="338225" y="1677650"/>
            <a:ext cx="23214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6" name="Google Shape;226;p12"/>
          <p:cNvSpPr txBox="1">
            <a:spLocks noGrp="1"/>
          </p:cNvSpPr>
          <p:nvPr>
            <p:ph type="body" idx="2"/>
          </p:nvPr>
        </p:nvSpPr>
        <p:spPr>
          <a:xfrm>
            <a:off x="338225" y="2505325"/>
            <a:ext cx="23214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subTitle" idx="3"/>
          </p:nvPr>
        </p:nvSpPr>
        <p:spPr>
          <a:xfrm>
            <a:off x="3411300" y="1677650"/>
            <a:ext cx="23214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8" name="Google Shape;228;p12"/>
          <p:cNvSpPr txBox="1">
            <a:spLocks noGrp="1"/>
          </p:cNvSpPr>
          <p:nvPr>
            <p:ph type="body" idx="4"/>
          </p:nvPr>
        </p:nvSpPr>
        <p:spPr>
          <a:xfrm>
            <a:off x="3411300" y="2505325"/>
            <a:ext cx="23214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9" name="Google Shape;229;p12"/>
          <p:cNvSpPr txBox="1">
            <a:spLocks noGrp="1"/>
          </p:cNvSpPr>
          <p:nvPr>
            <p:ph type="subTitle" idx="5"/>
          </p:nvPr>
        </p:nvSpPr>
        <p:spPr>
          <a:xfrm>
            <a:off x="6484375" y="1677650"/>
            <a:ext cx="23214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0" name="Google Shape;230;p12"/>
          <p:cNvSpPr txBox="1">
            <a:spLocks noGrp="1"/>
          </p:cNvSpPr>
          <p:nvPr>
            <p:ph type="body" idx="6"/>
          </p:nvPr>
        </p:nvSpPr>
        <p:spPr>
          <a:xfrm>
            <a:off x="6484375" y="2505325"/>
            <a:ext cx="23214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title, body and image">
  <p:cSld name="SECTION_HEADER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/>
          <p:nvPr/>
        </p:nvSpPr>
        <p:spPr>
          <a:xfrm>
            <a:off x="0" y="1374200"/>
            <a:ext cx="4569600" cy="37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33" name="Google Shape;23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13"/>
          <p:cNvSpPr>
            <a:spLocks noGrp="1"/>
          </p:cNvSpPr>
          <p:nvPr>
            <p:ph type="pic" idx="2"/>
          </p:nvPr>
        </p:nvSpPr>
        <p:spPr>
          <a:xfrm>
            <a:off x="4569600" y="1374200"/>
            <a:ext cx="4574400" cy="37692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13"/>
          <p:cNvSpPr txBox="1">
            <a:spLocks noGrp="1"/>
          </p:cNvSpPr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body" idx="1"/>
          </p:nvPr>
        </p:nvSpPr>
        <p:spPr>
          <a:xfrm>
            <a:off x="452100" y="1869650"/>
            <a:ext cx="3755400" cy="27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body" idx="3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SECTION_HEADER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14"/>
          <p:cNvSpPr>
            <a:spLocks noGrp="1"/>
          </p:cNvSpPr>
          <p:nvPr>
            <p:ph type="pic" idx="2"/>
          </p:nvPr>
        </p:nvSpPr>
        <p:spPr>
          <a:xfrm>
            <a:off x="0" y="1374200"/>
            <a:ext cx="9144000" cy="37914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14"/>
          <p:cNvSpPr txBox="1">
            <a:spLocks noGrp="1"/>
          </p:cNvSpPr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body and image " type="tx">
  <p:cSld name="TITLE_AND_BOD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15"/>
          <p:cNvSpPr/>
          <p:nvPr/>
        </p:nvSpPr>
        <p:spPr>
          <a:xfrm>
            <a:off x="0" y="1370900"/>
            <a:ext cx="49071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45" name="Google Shape;245;p15"/>
          <p:cNvSpPr txBox="1">
            <a:spLocks noGrp="1"/>
          </p:cNvSpPr>
          <p:nvPr>
            <p:ph type="body" idx="1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46" name="Google Shape;246;p15"/>
          <p:cNvSpPr txBox="1">
            <a:spLocks noGrp="1"/>
          </p:cNvSpPr>
          <p:nvPr>
            <p:ph type="subTitle" idx="2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7" name="Google Shape;247;p15"/>
          <p:cNvSpPr txBox="1">
            <a:spLocks noGrp="1"/>
          </p:cNvSpPr>
          <p:nvPr>
            <p:ph type="body" idx="3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8" name="Google Shape;248;p15"/>
          <p:cNvSpPr>
            <a:spLocks noGrp="1"/>
          </p:cNvSpPr>
          <p:nvPr>
            <p:ph type="pic" idx="4"/>
          </p:nvPr>
        </p:nvSpPr>
        <p:spPr>
          <a:xfrm>
            <a:off x="4907150" y="0"/>
            <a:ext cx="4236900" cy="51534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15"/>
          <p:cNvSpPr txBox="1">
            <a:spLocks noGrp="1"/>
          </p:cNvSpPr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one column text">
  <p:cSld name="TITLE_AND_BODY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16"/>
          <p:cNvSpPr/>
          <p:nvPr/>
        </p:nvSpPr>
        <p:spPr>
          <a:xfrm>
            <a:off x="0" y="1370900"/>
            <a:ext cx="49071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4909625" y="-100"/>
            <a:ext cx="4234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4" name="Google Shape;254;p16"/>
          <p:cNvSpPr txBox="1">
            <a:spLocks noGrp="1"/>
          </p:cNvSpPr>
          <p:nvPr>
            <p:ph type="subTitle" idx="1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5" name="Google Shape;255;p16"/>
          <p:cNvSpPr txBox="1">
            <a:spLocks noGrp="1"/>
          </p:cNvSpPr>
          <p:nvPr>
            <p:ph type="body" idx="2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6" name="Google Shape;256;p16"/>
          <p:cNvSpPr txBox="1">
            <a:spLocks noGrp="1"/>
          </p:cNvSpPr>
          <p:nvPr>
            <p:ph type="body" idx="3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twoColTx">
  <p:cSld name="TITLE_AND_TWO_COLUMN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0" name="Google Shape;260;p17"/>
          <p:cNvGrpSpPr/>
          <p:nvPr/>
        </p:nvGrpSpPr>
        <p:grpSpPr>
          <a:xfrm>
            <a:off x="-300" y="-104"/>
            <a:ext cx="9144304" cy="5143511"/>
            <a:chOff x="-300" y="-104"/>
            <a:chExt cx="9144304" cy="5143511"/>
          </a:xfrm>
        </p:grpSpPr>
        <p:sp>
          <p:nvSpPr>
            <p:cNvPr id="261" name="Google Shape;261;p17"/>
            <p:cNvSpPr/>
            <p:nvPr/>
          </p:nvSpPr>
          <p:spPr>
            <a:xfrm>
              <a:off x="0" y="4635807"/>
              <a:ext cx="507300" cy="5076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 rot="-5400000">
              <a:off x="15235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 rot="-5400000">
              <a:off x="5074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 rot="-5400000">
              <a:off x="10155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 rot="-5400000">
              <a:off x="20316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 rot="-5400000">
              <a:off x="35557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 rot="-5400000">
              <a:off x="25396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 rot="-5400000">
              <a:off x="30477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9" name="Google Shape;269;p17"/>
            <p:cNvSpPr/>
            <p:nvPr/>
          </p:nvSpPr>
          <p:spPr>
            <a:xfrm rot="-5400000">
              <a:off x="40638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 rot="-5400000">
              <a:off x="45718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 rot="-5400000">
              <a:off x="50799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 rot="-5400000">
              <a:off x="55879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 rot="-5400000">
              <a:off x="60960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 rot="-5400000">
              <a:off x="66040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 rot="-5400000">
              <a:off x="71121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6" name="Google Shape;276;p17"/>
            <p:cNvSpPr/>
            <p:nvPr/>
          </p:nvSpPr>
          <p:spPr>
            <a:xfrm rot="-5400000">
              <a:off x="76201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 rot="-5400000">
              <a:off x="81282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17"/>
            <p:cNvSpPr/>
            <p:nvPr/>
          </p:nvSpPr>
          <p:spPr>
            <a:xfrm rot="-5400000">
              <a:off x="86362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-300" y="1030152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-300" y="0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-300" y="504275"/>
              <a:ext cx="507900" cy="525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-300" y="1545228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-300" y="3090456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-300" y="2060304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-300" y="2575380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-300" y="3605532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-300" y="4120608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507600" y="57"/>
              <a:ext cx="507300" cy="5076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9" name="Google Shape;289;p17"/>
            <p:cNvSpPr/>
            <p:nvPr/>
          </p:nvSpPr>
          <p:spPr>
            <a:xfrm rot="-5400000">
              <a:off x="20311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 rot="-5400000">
              <a:off x="10150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 rot="-5400000">
              <a:off x="15231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 rot="-5400000">
              <a:off x="25392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3" name="Google Shape;293;p17"/>
            <p:cNvSpPr/>
            <p:nvPr/>
          </p:nvSpPr>
          <p:spPr>
            <a:xfrm rot="-5400000">
              <a:off x="40633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 rot="-5400000">
              <a:off x="30472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 rot="-5400000">
              <a:off x="35553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6" name="Google Shape;296;p17"/>
            <p:cNvSpPr/>
            <p:nvPr/>
          </p:nvSpPr>
          <p:spPr>
            <a:xfrm rot="-5400000">
              <a:off x="45714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 rot="-5400000">
              <a:off x="50794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 rot="-5400000">
              <a:off x="55875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9" name="Google Shape;299;p17"/>
            <p:cNvSpPr/>
            <p:nvPr/>
          </p:nvSpPr>
          <p:spPr>
            <a:xfrm rot="-5400000">
              <a:off x="60955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 rot="-5400000">
              <a:off x="66036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 rot="-5400000">
              <a:off x="71116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 rot="-5400000">
              <a:off x="76197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3" name="Google Shape;303;p17"/>
            <p:cNvSpPr/>
            <p:nvPr/>
          </p:nvSpPr>
          <p:spPr>
            <a:xfrm rot="-5400000">
              <a:off x="81277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 rot="-5400000">
              <a:off x="8635804" y="-238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 rot="10800000">
              <a:off x="8636100" y="3605532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 rot="10800000">
              <a:off x="8636100" y="4120608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7" name="Google Shape;307;p17"/>
            <p:cNvSpPr/>
            <p:nvPr/>
          </p:nvSpPr>
          <p:spPr>
            <a:xfrm rot="10800000">
              <a:off x="8636100" y="3090456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8" name="Google Shape;308;p17"/>
            <p:cNvSpPr/>
            <p:nvPr/>
          </p:nvSpPr>
          <p:spPr>
            <a:xfrm rot="10800000">
              <a:off x="8636100" y="1545228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 rot="10800000">
              <a:off x="8636100" y="2575380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 rot="10800000">
              <a:off x="8636100" y="2060304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17"/>
            <p:cNvSpPr/>
            <p:nvPr/>
          </p:nvSpPr>
          <p:spPr>
            <a:xfrm rot="10800000">
              <a:off x="8636100" y="1030152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2" name="Google Shape;312;p17"/>
            <p:cNvSpPr/>
            <p:nvPr/>
          </p:nvSpPr>
          <p:spPr>
            <a:xfrm rot="10800000">
              <a:off x="8636100" y="504275"/>
              <a:ext cx="507900" cy="525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313;p17"/>
          <p:cNvSpPr txBox="1">
            <a:spLocks noGrp="1"/>
          </p:cNvSpPr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TITLE_AND_TWO_COLUMNS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6" name="Google Shape;316;p18"/>
          <p:cNvGrpSpPr/>
          <p:nvPr/>
        </p:nvGrpSpPr>
        <p:grpSpPr>
          <a:xfrm>
            <a:off x="-300" y="-104"/>
            <a:ext cx="9144304" cy="5143511"/>
            <a:chOff x="-300" y="-104"/>
            <a:chExt cx="9144304" cy="5143511"/>
          </a:xfrm>
        </p:grpSpPr>
        <p:sp>
          <p:nvSpPr>
            <p:cNvPr id="317" name="Google Shape;317;p18"/>
            <p:cNvSpPr/>
            <p:nvPr/>
          </p:nvSpPr>
          <p:spPr>
            <a:xfrm>
              <a:off x="0" y="4635807"/>
              <a:ext cx="507300" cy="5076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 rot="-5400000">
              <a:off x="15235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 rot="-5400000">
              <a:off x="5074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 rot="-5400000">
              <a:off x="10155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 rot="-5400000">
              <a:off x="20316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 rot="-5400000">
              <a:off x="35557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 rot="-5400000">
              <a:off x="25396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 rot="-5400000">
              <a:off x="30477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 rot="-5400000">
              <a:off x="40638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 rot="-5400000">
              <a:off x="45718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 rot="-5400000">
              <a:off x="50799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 rot="-5400000">
              <a:off x="55879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 rot="-5400000">
              <a:off x="60960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 rot="-5400000">
              <a:off x="66040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 rot="-5400000">
              <a:off x="71121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 rot="-5400000">
              <a:off x="76201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 rot="-5400000">
              <a:off x="81282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 rot="-5400000">
              <a:off x="86362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-300" y="1030152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-300" y="0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-300" y="504275"/>
              <a:ext cx="507900" cy="525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-300" y="1545228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-300" y="3090456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-300" y="2060304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-300" y="2575380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-300" y="3605532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-300" y="4120608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507600" y="57"/>
              <a:ext cx="507300" cy="5076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 rot="-5400000">
              <a:off x="20311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 rot="-5400000">
              <a:off x="10150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 rot="-5400000">
              <a:off x="15231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 rot="-5400000">
              <a:off x="25392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 rot="-5400000">
              <a:off x="40633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 rot="-5400000">
              <a:off x="30472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 rot="-5400000">
              <a:off x="35553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 rot="-5400000">
              <a:off x="45714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 rot="-5400000">
              <a:off x="50794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 rot="-5400000">
              <a:off x="55875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 rot="-5400000">
              <a:off x="60955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 rot="-5400000">
              <a:off x="66036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 rot="-5400000">
              <a:off x="71116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 rot="-5400000">
              <a:off x="76197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 rot="-5400000">
              <a:off x="81277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 rot="-5400000">
              <a:off x="8635804" y="-238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 rot="10800000">
              <a:off x="8636100" y="3605532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 rot="10800000">
              <a:off x="8636100" y="4120608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3" name="Google Shape;363;p18"/>
            <p:cNvSpPr/>
            <p:nvPr/>
          </p:nvSpPr>
          <p:spPr>
            <a:xfrm rot="10800000">
              <a:off x="8636100" y="3090456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4" name="Google Shape;364;p18"/>
            <p:cNvSpPr/>
            <p:nvPr/>
          </p:nvSpPr>
          <p:spPr>
            <a:xfrm rot="10800000">
              <a:off x="8636100" y="1545228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 rot="10800000">
              <a:off x="8636100" y="2575380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 rot="10800000">
              <a:off x="8636100" y="2060304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 rot="10800000">
              <a:off x="8636100" y="1030152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 rot="10800000">
              <a:off x="8636100" y="504275"/>
              <a:ext cx="507900" cy="525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18"/>
          <p:cNvSpPr txBox="1">
            <a:spLocks noGrp="1"/>
          </p:cNvSpPr>
          <p:nvPr>
            <p:ph type="title"/>
          </p:nvPr>
        </p:nvSpPr>
        <p:spPr>
          <a:xfrm>
            <a:off x="1319000" y="942200"/>
            <a:ext cx="6660900" cy="11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0" name="Google Shape;370;p18"/>
          <p:cNvSpPr txBox="1">
            <a:spLocks noGrp="1"/>
          </p:cNvSpPr>
          <p:nvPr>
            <p:ph type="body" idx="1"/>
          </p:nvPr>
        </p:nvSpPr>
        <p:spPr>
          <a:xfrm>
            <a:off x="885050" y="2505325"/>
            <a:ext cx="7528800" cy="17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TITLE_ONLY_3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3" name="Google Shape;373;p19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374" name="Google Shape;374;p19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78" name="Google Shape;378;p19"/>
          <p:cNvSpPr txBox="1">
            <a:spLocks noGrp="1"/>
          </p:cNvSpPr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ONLY_3_1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1" name="Google Shape;381;p20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382" name="Google Shape;382;p20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4" name="Google Shape;384;p20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5" name="Google Shape;385;p20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86" name="Google Shape;386;p20"/>
          <p:cNvSpPr txBox="1">
            <a:spLocks noGrp="1"/>
          </p:cNvSpPr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7" name="Google Shape;387;p20"/>
          <p:cNvSpPr txBox="1">
            <a:spLocks noGrp="1"/>
          </p:cNvSpPr>
          <p:nvPr>
            <p:ph type="body" idx="1"/>
          </p:nvPr>
        </p:nvSpPr>
        <p:spPr>
          <a:xfrm>
            <a:off x="599900" y="1492675"/>
            <a:ext cx="37554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ONLY_3_1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0" name="Google Shape;390;p21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391" name="Google Shape;391;p21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3" name="Google Shape;393;p21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4" name="Google Shape;394;p21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6" name="Google Shape;396;p21"/>
          <p:cNvSpPr txBox="1">
            <a:spLocks noGrp="1"/>
          </p:cNvSpPr>
          <p:nvPr>
            <p:ph type="body" idx="1"/>
          </p:nvPr>
        </p:nvSpPr>
        <p:spPr>
          <a:xfrm>
            <a:off x="599900" y="1492675"/>
            <a:ext cx="37554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7" name="Google Shape;397;p21"/>
          <p:cNvSpPr txBox="1">
            <a:spLocks noGrp="1"/>
          </p:cNvSpPr>
          <p:nvPr>
            <p:ph type="body" idx="2"/>
          </p:nvPr>
        </p:nvSpPr>
        <p:spPr>
          <a:xfrm>
            <a:off x="4853300" y="1492675"/>
            <a:ext cx="37554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ONLY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0" name="Google Shape;400;p22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01" name="Google Shape;401;p22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3" name="Google Shape;403;p22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4" name="Google Shape;404;p22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TITLE_ONLY_2_1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"/>
          <p:cNvSpPr>
            <a:spLocks noGrp="1"/>
          </p:cNvSpPr>
          <p:nvPr>
            <p:ph type="pic" idx="2"/>
          </p:nvPr>
        </p:nvSpPr>
        <p:spPr>
          <a:xfrm>
            <a:off x="86925" y="86600"/>
            <a:ext cx="8970600" cy="497010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Google Shape;40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8" name="Google Shape;408;p23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09" name="Google Shape;409;p23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TITLE_ONLY_2_1_1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4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15" name="Google Shape;415;p24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19" name="Google Shape;41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93700" y="1076175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1" name="Google Shape;421;p24"/>
          <p:cNvSpPr/>
          <p:nvPr/>
        </p:nvSpPr>
        <p:spPr>
          <a:xfrm>
            <a:off x="3085137" y="1076175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2" name="Google Shape;422;p24"/>
          <p:cNvSpPr/>
          <p:nvPr/>
        </p:nvSpPr>
        <p:spPr>
          <a:xfrm>
            <a:off x="6076575" y="1076175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3" name="Google Shape;423;p24"/>
          <p:cNvSpPr/>
          <p:nvPr/>
        </p:nvSpPr>
        <p:spPr>
          <a:xfrm>
            <a:off x="93700" y="2403242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4" name="Google Shape;424;p24"/>
          <p:cNvSpPr/>
          <p:nvPr/>
        </p:nvSpPr>
        <p:spPr>
          <a:xfrm>
            <a:off x="3085137" y="2403242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5" name="Google Shape;425;p24"/>
          <p:cNvSpPr/>
          <p:nvPr/>
        </p:nvSpPr>
        <p:spPr>
          <a:xfrm>
            <a:off x="6076575" y="2403242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6" name="Google Shape;426;p24"/>
          <p:cNvSpPr/>
          <p:nvPr/>
        </p:nvSpPr>
        <p:spPr>
          <a:xfrm>
            <a:off x="93700" y="3729768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7" name="Google Shape;427;p24"/>
          <p:cNvSpPr/>
          <p:nvPr/>
        </p:nvSpPr>
        <p:spPr>
          <a:xfrm>
            <a:off x="3085137" y="3729768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8" name="Google Shape;428;p24"/>
          <p:cNvSpPr/>
          <p:nvPr/>
        </p:nvSpPr>
        <p:spPr>
          <a:xfrm>
            <a:off x="6076575" y="3729768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9" name="Google Shape;429;p24"/>
          <p:cNvSpPr txBox="1">
            <a:spLocks noGrp="1"/>
          </p:cNvSpPr>
          <p:nvPr>
            <p:ph type="title"/>
          </p:nvPr>
        </p:nvSpPr>
        <p:spPr>
          <a:xfrm>
            <a:off x="408650" y="193950"/>
            <a:ext cx="83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4"/>
          <p:cNvSpPr>
            <a:spLocks noGrp="1"/>
          </p:cNvSpPr>
          <p:nvPr>
            <p:ph type="pic" idx="2"/>
          </p:nvPr>
        </p:nvSpPr>
        <p:spPr>
          <a:xfrm>
            <a:off x="205750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24"/>
          <p:cNvSpPr>
            <a:spLocks noGrp="1"/>
          </p:cNvSpPr>
          <p:nvPr>
            <p:ph type="pic" idx="3"/>
          </p:nvPr>
        </p:nvSpPr>
        <p:spPr>
          <a:xfrm>
            <a:off x="3207988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24"/>
          <p:cNvSpPr>
            <a:spLocks noGrp="1"/>
          </p:cNvSpPr>
          <p:nvPr>
            <p:ph type="pic" idx="4"/>
          </p:nvPr>
        </p:nvSpPr>
        <p:spPr>
          <a:xfrm>
            <a:off x="6210188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Google Shape;433;p24"/>
          <p:cNvSpPr>
            <a:spLocks noGrp="1"/>
          </p:cNvSpPr>
          <p:nvPr>
            <p:ph type="pic" idx="5"/>
          </p:nvPr>
        </p:nvSpPr>
        <p:spPr>
          <a:xfrm>
            <a:off x="205750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Google Shape;434;p24"/>
          <p:cNvSpPr>
            <a:spLocks noGrp="1"/>
          </p:cNvSpPr>
          <p:nvPr>
            <p:ph type="pic" idx="6"/>
          </p:nvPr>
        </p:nvSpPr>
        <p:spPr>
          <a:xfrm>
            <a:off x="3207988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24"/>
          <p:cNvSpPr>
            <a:spLocks noGrp="1"/>
          </p:cNvSpPr>
          <p:nvPr>
            <p:ph type="pic" idx="7"/>
          </p:nvPr>
        </p:nvSpPr>
        <p:spPr>
          <a:xfrm>
            <a:off x="6210188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6" name="Google Shape;436;p24"/>
          <p:cNvSpPr>
            <a:spLocks noGrp="1"/>
          </p:cNvSpPr>
          <p:nvPr>
            <p:ph type="pic" idx="8"/>
          </p:nvPr>
        </p:nvSpPr>
        <p:spPr>
          <a:xfrm>
            <a:off x="205750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7" name="Google Shape;437;p24"/>
          <p:cNvSpPr>
            <a:spLocks noGrp="1"/>
          </p:cNvSpPr>
          <p:nvPr>
            <p:ph type="pic" idx="9"/>
          </p:nvPr>
        </p:nvSpPr>
        <p:spPr>
          <a:xfrm>
            <a:off x="3207988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Google Shape;438;p24"/>
          <p:cNvSpPr>
            <a:spLocks noGrp="1"/>
          </p:cNvSpPr>
          <p:nvPr>
            <p:ph type="pic" idx="13"/>
          </p:nvPr>
        </p:nvSpPr>
        <p:spPr>
          <a:xfrm>
            <a:off x="6210188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TITLE_ONLY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1" name="Google Shape;441;p25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42" name="Google Shape;442;p25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46" name="Google Shape;446;p25"/>
          <p:cNvSpPr txBox="1">
            <a:spLocks noGrp="1"/>
          </p:cNvSpPr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ONLY_1_1_2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/>
          <p:nvPr/>
        </p:nvSpPr>
        <p:spPr>
          <a:xfrm>
            <a:off x="332700" y="1182025"/>
            <a:ext cx="4239300" cy="12051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49" name="Google Shape;44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26"/>
          <p:cNvSpPr txBox="1">
            <a:spLocks noGrp="1"/>
          </p:cNvSpPr>
          <p:nvPr>
            <p:ph type="title"/>
          </p:nvPr>
        </p:nvSpPr>
        <p:spPr>
          <a:xfrm>
            <a:off x="265500" y="297100"/>
            <a:ext cx="8471100" cy="7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1" name="Google Shape;451;p26"/>
          <p:cNvSpPr txBox="1">
            <a:spLocks noGrp="1"/>
          </p:cNvSpPr>
          <p:nvPr>
            <p:ph type="subTitle" idx="1"/>
          </p:nvPr>
        </p:nvSpPr>
        <p:spPr>
          <a:xfrm>
            <a:off x="464700" y="1297480"/>
            <a:ext cx="3934200" cy="9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52" name="Google Shape;452;p26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53" name="Google Shape;453;p26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6" name="Google Shape;456;p26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57" name="Google Shape;457;p26"/>
          <p:cNvSpPr/>
          <p:nvPr/>
        </p:nvSpPr>
        <p:spPr>
          <a:xfrm>
            <a:off x="4572000" y="1182025"/>
            <a:ext cx="4239300" cy="126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58" name="Google Shape;458;p26"/>
          <p:cNvSpPr txBox="1">
            <a:spLocks noGrp="1"/>
          </p:cNvSpPr>
          <p:nvPr>
            <p:ph type="subTitle" idx="2"/>
          </p:nvPr>
        </p:nvSpPr>
        <p:spPr>
          <a:xfrm>
            <a:off x="4724550" y="1297480"/>
            <a:ext cx="3934200" cy="9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9" name="Google Shape;459;p26"/>
          <p:cNvSpPr/>
          <p:nvPr/>
        </p:nvSpPr>
        <p:spPr>
          <a:xfrm>
            <a:off x="332700" y="2386993"/>
            <a:ext cx="4239300" cy="12051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0" name="Google Shape;460;p26"/>
          <p:cNvSpPr txBox="1">
            <a:spLocks noGrp="1"/>
          </p:cNvSpPr>
          <p:nvPr>
            <p:ph type="subTitle" idx="3"/>
          </p:nvPr>
        </p:nvSpPr>
        <p:spPr>
          <a:xfrm>
            <a:off x="464700" y="2502449"/>
            <a:ext cx="3934200" cy="9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1" name="Google Shape;461;p26"/>
          <p:cNvSpPr/>
          <p:nvPr/>
        </p:nvSpPr>
        <p:spPr>
          <a:xfrm>
            <a:off x="4572000" y="2386993"/>
            <a:ext cx="4239300" cy="12051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2" name="Google Shape;462;p26"/>
          <p:cNvSpPr txBox="1">
            <a:spLocks noGrp="1"/>
          </p:cNvSpPr>
          <p:nvPr>
            <p:ph type="subTitle" idx="4"/>
          </p:nvPr>
        </p:nvSpPr>
        <p:spPr>
          <a:xfrm>
            <a:off x="4704000" y="2502449"/>
            <a:ext cx="3934200" cy="9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3" name="Google Shape;463;p26"/>
          <p:cNvSpPr/>
          <p:nvPr/>
        </p:nvSpPr>
        <p:spPr>
          <a:xfrm>
            <a:off x="332700" y="3591961"/>
            <a:ext cx="4239300" cy="12051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4" name="Google Shape;464;p26"/>
          <p:cNvSpPr txBox="1">
            <a:spLocks noGrp="1"/>
          </p:cNvSpPr>
          <p:nvPr>
            <p:ph type="subTitle" idx="5"/>
          </p:nvPr>
        </p:nvSpPr>
        <p:spPr>
          <a:xfrm>
            <a:off x="464700" y="3707417"/>
            <a:ext cx="3934200" cy="9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5" name="Google Shape;465;p26"/>
          <p:cNvSpPr/>
          <p:nvPr/>
        </p:nvSpPr>
        <p:spPr>
          <a:xfrm>
            <a:off x="4572000" y="3591961"/>
            <a:ext cx="4239300" cy="12051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subTitle" idx="6"/>
          </p:nvPr>
        </p:nvSpPr>
        <p:spPr>
          <a:xfrm>
            <a:off x="4724550" y="3707417"/>
            <a:ext cx="3934200" cy="9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ITLE_ONLY_1_1_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9" name="Google Shape;469;p27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70" name="Google Shape;470;p27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72" name="Google Shape;472;p27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73" name="Google Shape;473;p27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74" name="Google Shape;474;p27"/>
          <p:cNvSpPr txBox="1">
            <a:spLocks noGrp="1"/>
          </p:cNvSpPr>
          <p:nvPr>
            <p:ph type="body" idx="1"/>
          </p:nvPr>
        </p:nvSpPr>
        <p:spPr>
          <a:xfrm>
            <a:off x="261775" y="4039275"/>
            <a:ext cx="59583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planation 1">
  <p:cSld name="ONE_COLUMN_TEXT">
    <p:bg>
      <p:bgPr>
        <a:solidFill>
          <a:schemeClr val="dk2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28"/>
          <p:cNvSpPr/>
          <p:nvPr/>
        </p:nvSpPr>
        <p:spPr>
          <a:xfrm>
            <a:off x="0" y="1765150"/>
            <a:ext cx="9144000" cy="33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8" name="Google Shape;478;p28"/>
          <p:cNvSpPr txBox="1">
            <a:spLocks noGrp="1"/>
          </p:cNvSpPr>
          <p:nvPr>
            <p:ph type="body" idx="1"/>
          </p:nvPr>
        </p:nvSpPr>
        <p:spPr>
          <a:xfrm>
            <a:off x="433550" y="295600"/>
            <a:ext cx="1803300" cy="1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479" name="Google Shape;479;p28"/>
          <p:cNvSpPr txBox="1">
            <a:spLocks noGrp="1"/>
          </p:cNvSpPr>
          <p:nvPr>
            <p:ph type="subTitle" idx="2"/>
          </p:nvPr>
        </p:nvSpPr>
        <p:spPr>
          <a:xfrm>
            <a:off x="433550" y="2197100"/>
            <a:ext cx="71484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  <p:sp>
        <p:nvSpPr>
          <p:cNvPr id="480" name="Google Shape;480;p28"/>
          <p:cNvSpPr txBox="1">
            <a:spLocks noGrp="1"/>
          </p:cNvSpPr>
          <p:nvPr>
            <p:ph type="body" idx="3"/>
          </p:nvPr>
        </p:nvSpPr>
        <p:spPr>
          <a:xfrm>
            <a:off x="433550" y="2914750"/>
            <a:ext cx="7148400" cy="17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1" name="Google Shape;481;p28"/>
          <p:cNvSpPr txBox="1">
            <a:spLocks noGrp="1"/>
          </p:cNvSpPr>
          <p:nvPr>
            <p:ph type="body" idx="4"/>
          </p:nvPr>
        </p:nvSpPr>
        <p:spPr>
          <a:xfrm>
            <a:off x="1181100" y="689575"/>
            <a:ext cx="6934200" cy="10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2" name="Google Shape;482;p28"/>
          <p:cNvSpPr/>
          <p:nvPr/>
        </p:nvSpPr>
        <p:spPr>
          <a:xfrm>
            <a:off x="537600" y="689575"/>
            <a:ext cx="537900" cy="1079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483" name="Google Shape;483;p28"/>
          <p:cNvSpPr txBox="1">
            <a:spLocks noGrp="1"/>
          </p:cNvSpPr>
          <p:nvPr>
            <p:ph type="subTitle" idx="5"/>
          </p:nvPr>
        </p:nvSpPr>
        <p:spPr>
          <a:xfrm>
            <a:off x="532075" y="679900"/>
            <a:ext cx="5487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planation 2">
  <p:cSld name="ONE_COLUMN_TEXT_1">
    <p:bg>
      <p:bgPr>
        <a:solidFill>
          <a:schemeClr val="dk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9"/>
          <p:cNvSpPr/>
          <p:nvPr/>
        </p:nvSpPr>
        <p:spPr>
          <a:xfrm>
            <a:off x="0" y="1227375"/>
            <a:ext cx="9144000" cy="391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body" idx="1"/>
          </p:nvPr>
        </p:nvSpPr>
        <p:spPr>
          <a:xfrm>
            <a:off x="433550" y="295600"/>
            <a:ext cx="1803300" cy="1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2"/>
          </p:nvPr>
        </p:nvSpPr>
        <p:spPr>
          <a:xfrm>
            <a:off x="433550" y="1673375"/>
            <a:ext cx="41004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  <p:sp>
        <p:nvSpPr>
          <p:cNvPr id="489" name="Google Shape;489;p29"/>
          <p:cNvSpPr txBox="1">
            <a:spLocks noGrp="1"/>
          </p:cNvSpPr>
          <p:nvPr>
            <p:ph type="body" idx="3"/>
          </p:nvPr>
        </p:nvSpPr>
        <p:spPr>
          <a:xfrm>
            <a:off x="433550" y="2391025"/>
            <a:ext cx="3795600" cy="23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0" name="Google Shape;490;p29"/>
          <p:cNvSpPr txBox="1">
            <a:spLocks noGrp="1"/>
          </p:cNvSpPr>
          <p:nvPr>
            <p:ph type="body" idx="4"/>
          </p:nvPr>
        </p:nvSpPr>
        <p:spPr>
          <a:xfrm>
            <a:off x="1181100" y="692750"/>
            <a:ext cx="69342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537600" y="689575"/>
            <a:ext cx="537900" cy="537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492" name="Google Shape;492;p29"/>
          <p:cNvSpPr txBox="1">
            <a:spLocks noGrp="1"/>
          </p:cNvSpPr>
          <p:nvPr>
            <p:ph type="subTitle" idx="5"/>
          </p:nvPr>
        </p:nvSpPr>
        <p:spPr>
          <a:xfrm>
            <a:off x="532075" y="679900"/>
            <a:ext cx="5487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MAIN_POINT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p30"/>
          <p:cNvSpPr txBox="1">
            <a:spLocks noGrp="1"/>
          </p:cNvSpPr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3" name="Google Shape;8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section title and description">
  <p:cSld name="SECTION_TITLE_AND_DESCRIPTION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9" name="Google Shape;499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0" name="Google Shape;50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7" name="Google Shape;507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8" name="Google Shape;50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1" name="Google Shape;51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515" name="Google Shape;51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0" name="Google Shape;52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6" name="Google Shape;526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7" name="Google Shape;52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30" name="Google Shape;53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4" name="Google Shape;534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5" name="Google Shape;535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6" name="Google Shape;536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>
            <a:endParaRPr/>
          </a:p>
        </p:txBody>
      </p:sp>
      <p:sp>
        <p:nvSpPr>
          <p:cNvPr id="539" name="Google Shape;53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2" name="Google Shape;542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543" name="Google Shape;543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4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9" name="Google Shape;549;p44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0" name="Google Shape;550;p44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1" name="Google Shape;551;p44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2" name="Google Shape;552;p44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3" name="Google Shape;553;p44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4" name="Google Shape;554;p44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558" name="Google Shape;558;p45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559" name="Google Shape;559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46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63" name="Google Shape;563;p46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564" name="Google Shape;564;p46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565" name="Google Shape;565;p46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66" name="Google Shape;566;p46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9" name="Google Shape;569;p47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570" name="Google Shape;570;p47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571" name="Google Shape;571;p47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572" name="Google Shape;572;p47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73" name="Google Shape;573;p47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74" name="Google Shape;574;p47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75" name="Google Shape;575;p47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8" name="Google Shape;578;p48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579" name="Google Shape;579;p48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580" name="Google Shape;580;p48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581" name="Google Shape;581;p48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582" name="Google Shape;582;p48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3" name="Google Shape;583;p48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4" name="Google Shape;584;p48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5" name="Google Shape;585;p48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6" name="Google Shape;586;p48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49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0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93" name="Google Shape;593;p50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94" name="Google Shape;594;p50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95" name="Google Shape;595;p50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96" name="Google Shape;596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7" name="Google Shape;597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50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99" name="Google Shape;599;p50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1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02" name="Google Shape;602;p51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03" name="Google Shape;603;p51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04" name="Google Shape;604;p51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05" name="Google Shape;605;p51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06" name="Google Shape;606;p51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07" name="Google Shape;60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8" name="Google Shape;608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51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10" name="Google Shape;610;p51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11" name="Google Shape;611;p51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53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6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2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614" name="Google Shape;614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7" name="Google Shape;617;p53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8" name="Google Shape;618;p53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9" name="Google Shape;619;p53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0" name="Google Shape;620;p53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1" name="Google Shape;621;p53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2" name="Google Shape;622;p53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3" name="Google Shape;623;p53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53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5" name="Google Shape;625;p53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6" name="Google Shape;626;p53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BLANK_1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4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629" name="Google Shape;629;p54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630" name="Google Shape;630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7">
          <p15:clr>
            <a:srgbClr val="E46962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5"/>
          <p:cNvSpPr txBox="1">
            <a:spLocks noGrp="1"/>
          </p:cNvSpPr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3" name="Google Shape;633;p55"/>
          <p:cNvSpPr txBox="1">
            <a:spLocks noGrp="1"/>
          </p:cNvSpPr>
          <p:nvPr>
            <p:ph type="body" idx="1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634" name="Google Shape;634;p55"/>
          <p:cNvSpPr txBox="1">
            <a:spLocks noGrp="1"/>
          </p:cNvSpPr>
          <p:nvPr>
            <p:ph type="subTitle" idx="2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635" name="Google Shape;635;p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/ Content" type="tx">
  <p:cSld name="TITLE_AND_BODY">
    <p:bg>
      <p:bgPr>
        <a:solidFill>
          <a:schemeClr val="accent4"/>
        </a:solidFill>
        <a:effectLst/>
      </p:bgPr>
    </p:bg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6"/>
          <p:cNvSpPr txBox="1">
            <a:spLocks noGrp="1"/>
          </p:cNvSpPr>
          <p:nvPr>
            <p:ph type="subTitle" idx="1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638" name="Google Shape;638;p56"/>
          <p:cNvSpPr txBox="1">
            <a:spLocks noGrp="1"/>
          </p:cNvSpPr>
          <p:nvPr>
            <p:ph type="body" idx="2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639" name="Google Shape;639;p56"/>
          <p:cNvSpPr txBox="1">
            <a:spLocks noGrp="1"/>
          </p:cNvSpPr>
          <p:nvPr>
            <p:ph type="subTitle" idx="3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640" name="Google Shape;640;p56"/>
          <p:cNvSpPr txBox="1">
            <a:spLocks noGrp="1"/>
          </p:cNvSpPr>
          <p:nvPr>
            <p:ph type="body" idx="4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41" name="Google Shape;641;p56"/>
          <p:cNvSpPr txBox="1">
            <a:spLocks noGrp="1"/>
          </p:cNvSpPr>
          <p:nvPr>
            <p:ph type="body" idx="5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642" name="Google Shape;642;p56"/>
          <p:cNvSpPr txBox="1">
            <a:spLocks noGrp="1"/>
          </p:cNvSpPr>
          <p:nvPr>
            <p:ph type="subTitle" idx="6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643" name="Google Shape;643;p56"/>
          <p:cNvSpPr txBox="1">
            <a:spLocks noGrp="1"/>
          </p:cNvSpPr>
          <p:nvPr>
            <p:ph type="body" idx="7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44" name="Google Shape;644;p56"/>
          <p:cNvSpPr txBox="1">
            <a:spLocks noGrp="1"/>
          </p:cNvSpPr>
          <p:nvPr>
            <p:ph type="body" idx="8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645" name="Google Shape;645;p56"/>
          <p:cNvSpPr txBox="1">
            <a:spLocks noGrp="1"/>
          </p:cNvSpPr>
          <p:nvPr>
            <p:ph type="subTitle" idx="9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646" name="Google Shape;646;p56"/>
          <p:cNvSpPr txBox="1">
            <a:spLocks noGrp="1"/>
          </p:cNvSpPr>
          <p:nvPr>
            <p:ph type="body" idx="13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47" name="Google Shape;647;p56"/>
          <p:cNvSpPr txBox="1">
            <a:spLocks noGrp="1"/>
          </p:cNvSpPr>
          <p:nvPr>
            <p:ph type="body" idx="14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648" name="Google Shape;648;p56"/>
          <p:cNvSpPr txBox="1">
            <a:spLocks noGrp="1"/>
          </p:cNvSpPr>
          <p:nvPr>
            <p:ph type="subTitle" idx="15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649" name="Google Shape;649;p56"/>
          <p:cNvSpPr txBox="1">
            <a:spLocks noGrp="1"/>
          </p:cNvSpPr>
          <p:nvPr>
            <p:ph type="body" idx="16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50" name="Google Shape;650;p56"/>
          <p:cNvSpPr txBox="1">
            <a:spLocks noGrp="1"/>
          </p:cNvSpPr>
          <p:nvPr>
            <p:ph type="body" idx="17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651" name="Google Shape;651;p56"/>
          <p:cNvSpPr txBox="1">
            <a:spLocks noGrp="1"/>
          </p:cNvSpPr>
          <p:nvPr>
            <p:ph type="subTitle" idx="18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652" name="Google Shape;652;p56"/>
          <p:cNvSpPr txBox="1">
            <a:spLocks noGrp="1"/>
          </p:cNvSpPr>
          <p:nvPr>
            <p:ph type="body" idx="19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53" name="Google Shape;653;p56"/>
          <p:cNvSpPr txBox="1">
            <a:spLocks noGrp="1"/>
          </p:cNvSpPr>
          <p:nvPr>
            <p:ph type="body" idx="20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654" name="Google Shape;654;p56"/>
          <p:cNvSpPr txBox="1">
            <a:spLocks noGrp="1"/>
          </p:cNvSpPr>
          <p:nvPr>
            <p:ph type="subTitle" idx="21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655" name="Google Shape;655;p56"/>
          <p:cNvSpPr txBox="1">
            <a:spLocks noGrp="1"/>
          </p:cNvSpPr>
          <p:nvPr>
            <p:ph type="body" idx="22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56" name="Google Shape;656;p5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mage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7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 i="1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60" name="Google Shape;660;p57"/>
          <p:cNvSpPr>
            <a:spLocks noGrp="1"/>
          </p:cNvSpPr>
          <p:nvPr>
            <p:ph type="pic" idx="2"/>
          </p:nvPr>
        </p:nvSpPr>
        <p:spPr>
          <a:xfrm>
            <a:off x="3915225" y="1631250"/>
            <a:ext cx="4441200" cy="300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61" name="Google Shape;661;p57"/>
          <p:cNvSpPr txBox="1">
            <a:spLocks noGrp="1"/>
          </p:cNvSpPr>
          <p:nvPr>
            <p:ph type="body" idx="1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62" name="Google Shape;662;p57"/>
          <p:cNvSpPr txBox="1">
            <a:spLocks noGrp="1"/>
          </p:cNvSpPr>
          <p:nvPr>
            <p:ph type="subTitle" idx="3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663" name="Google Shape;663;p5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AND_TWO_COLUMNS_1">
    <p:bg>
      <p:bgPr>
        <a:solidFill>
          <a:schemeClr val="dk1"/>
        </a:solid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58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667" name="Google Shape;667;p58"/>
          <p:cNvSpPr txBox="1">
            <a:spLocks noGrp="1"/>
          </p:cNvSpPr>
          <p:nvPr>
            <p:ph type="body" idx="2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8" name="Google Shape;668;p58"/>
          <p:cNvSpPr txBox="1">
            <a:spLocks noGrp="1"/>
          </p:cNvSpPr>
          <p:nvPr>
            <p:ph type="body" idx="3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9" name="Google Shape;669;p5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/ Company Overview" type="titleOnly">
  <p:cSld name="TITLE_ONLY">
    <p:bg>
      <p:bgPr>
        <a:solidFill>
          <a:schemeClr val="accent4"/>
        </a:solidFill>
        <a:effectLst/>
      </p:bgPr>
    </p:bg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9"/>
          <p:cNvSpPr>
            <a:spLocks noGrp="1"/>
          </p:cNvSpPr>
          <p:nvPr>
            <p:ph type="pic" idx="2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672" name="Google Shape;672;p59"/>
          <p:cNvSpPr>
            <a:spLocks noGrp="1"/>
          </p:cNvSpPr>
          <p:nvPr>
            <p:ph type="pic" idx="3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673" name="Google Shape;673;p59"/>
          <p:cNvSpPr>
            <a:spLocks noGrp="1"/>
          </p:cNvSpPr>
          <p:nvPr>
            <p:ph type="pic" idx="4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674" name="Google Shape;674;p59"/>
          <p:cNvSpPr>
            <a:spLocks noGrp="1"/>
          </p:cNvSpPr>
          <p:nvPr>
            <p:ph type="pic" idx="5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675" name="Google Shape;675;p59"/>
          <p:cNvSpPr txBox="1">
            <a:spLocks noGrp="1"/>
          </p:cNvSpPr>
          <p:nvPr>
            <p:ph type="body" idx="1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676" name="Google Shape;676;p59"/>
          <p:cNvSpPr txBox="1">
            <a:spLocks noGrp="1"/>
          </p:cNvSpPr>
          <p:nvPr>
            <p:ph type="body" idx="6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77" name="Google Shape;677;p59"/>
          <p:cNvSpPr txBox="1">
            <a:spLocks noGrp="1"/>
          </p:cNvSpPr>
          <p:nvPr>
            <p:ph type="body" idx="7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678" name="Google Shape;678;p59"/>
          <p:cNvSpPr txBox="1">
            <a:spLocks noGrp="1"/>
          </p:cNvSpPr>
          <p:nvPr>
            <p:ph type="body" idx="8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679" name="Google Shape;679;p59"/>
          <p:cNvSpPr txBox="1">
            <a:spLocks noGrp="1"/>
          </p:cNvSpPr>
          <p:nvPr>
            <p:ph type="body" idx="9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680" name="Google Shape;680;p59"/>
          <p:cNvSpPr txBox="1">
            <a:spLocks noGrp="1"/>
          </p:cNvSpPr>
          <p:nvPr>
            <p:ph type="body" idx="13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681" name="Google Shape;681;p59"/>
          <p:cNvSpPr txBox="1">
            <a:spLocks noGrp="1"/>
          </p:cNvSpPr>
          <p:nvPr>
            <p:ph type="body" idx="14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682" name="Google Shape;682;p59"/>
          <p:cNvSpPr txBox="1">
            <a:spLocks noGrp="1"/>
          </p:cNvSpPr>
          <p:nvPr>
            <p:ph type="body" idx="15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683" name="Google Shape;683;p59"/>
          <p:cNvSpPr txBox="1">
            <a:spLocks noGrp="1"/>
          </p:cNvSpPr>
          <p:nvPr>
            <p:ph type="body" idx="16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684" name="Google Shape;684;p59"/>
          <p:cNvSpPr txBox="1">
            <a:spLocks noGrp="1"/>
          </p:cNvSpPr>
          <p:nvPr>
            <p:ph type="body" idx="17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685" name="Google Shape;685;p5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etitive Landscape">
  <p:cSld name="ONE_COLUMN_TEXT">
    <p:bg>
      <p:bgPr>
        <a:solidFill>
          <a:schemeClr val="dk1"/>
        </a:soli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0"/>
          <p:cNvSpPr txBox="1">
            <a:spLocks noGrp="1"/>
          </p:cNvSpPr>
          <p:nvPr>
            <p:ph type="body" idx="1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88" name="Google Shape;688;p60"/>
          <p:cNvSpPr txBox="1">
            <a:spLocks noGrp="1"/>
          </p:cNvSpPr>
          <p:nvPr>
            <p:ph type="subTitle" idx="2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689" name="Google Shape;689;p6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Trends + Data">
  <p:cSld name="MAIN_POINT">
    <p:bg>
      <p:bgPr>
        <a:solidFill>
          <a:schemeClr val="dk1"/>
        </a:solidFill>
        <a:effectLst/>
      </p:bgPr>
    </p:bg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1"/>
          <p:cNvSpPr txBox="1">
            <a:spLocks noGrp="1"/>
          </p:cNvSpPr>
          <p:nvPr>
            <p:ph type="subTitle" idx="1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692" name="Google Shape;692;p61"/>
          <p:cNvSpPr txBox="1">
            <a:spLocks noGrp="1"/>
          </p:cNvSpPr>
          <p:nvPr>
            <p:ph type="subTitle" idx="2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>
            <a:endParaRPr/>
          </a:p>
        </p:txBody>
      </p:sp>
      <p:sp>
        <p:nvSpPr>
          <p:cNvPr id="693" name="Google Shape;693;p61"/>
          <p:cNvSpPr txBox="1">
            <a:spLocks noGrp="1"/>
          </p:cNvSpPr>
          <p:nvPr>
            <p:ph type="body" idx="3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94" name="Google Shape;694;p6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details">
  <p:cSld name="TITLE_2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7" name="Google Shape;97;p7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98" name="Google Shape;98;p7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01" name="Google Shape;101;p7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02" name="Google Shape;102;p7"/>
          <p:cNvGrpSpPr/>
          <p:nvPr/>
        </p:nvGrpSpPr>
        <p:grpSpPr>
          <a:xfrm>
            <a:off x="537556" y="689375"/>
            <a:ext cx="8068563" cy="3764713"/>
            <a:chOff x="537556" y="689375"/>
            <a:chExt cx="8068563" cy="3764713"/>
          </a:xfrm>
        </p:grpSpPr>
        <p:sp>
          <p:nvSpPr>
            <p:cNvPr id="103" name="Google Shape;103;p7"/>
            <p:cNvSpPr/>
            <p:nvPr/>
          </p:nvSpPr>
          <p:spPr>
            <a:xfrm>
              <a:off x="161340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32276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37652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26894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21518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53792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59168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48410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43034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99235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454750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61340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37652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26894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1518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2276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9168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48410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43034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53792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99235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454750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537600" y="284051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53760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806815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8068150" y="2840650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1613400" y="33782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3227675" y="39161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689475" y="33782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151875" y="39161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3765275" y="33782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 rot="-5400000">
              <a:off x="537556" y="689619"/>
              <a:ext cx="1075800" cy="1075800"/>
            </a:xfrm>
            <a:prstGeom prst="rtTriangl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5379275" y="39161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841075" y="33782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4303475" y="39161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5916875" y="33782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6992350" y="33782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6454750" y="39161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613400" y="12273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227675" y="68966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3765275" y="12273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89475" y="12273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2151875" y="68966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5379275" y="68966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916875" y="12273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841075" y="12273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4303475" y="68966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992350" y="12273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454750" y="68966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537600" y="23026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068150" y="2302800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 rot="5400000">
              <a:off x="537644" y="68961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 rot="5400000">
              <a:off x="7530319" y="3378269"/>
              <a:ext cx="1075800" cy="1075800"/>
            </a:xfrm>
            <a:prstGeom prst="rtTriangl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 rot="-5400000">
              <a:off x="7530231" y="337826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 rot="10800000">
              <a:off x="537600" y="3377763"/>
              <a:ext cx="1075800" cy="1075800"/>
            </a:xfrm>
            <a:prstGeom prst="rtTriangl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537600" y="3377675"/>
              <a:ext cx="1075800" cy="1075800"/>
            </a:xfrm>
            <a:prstGeom prst="rtTriangl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7530275" y="689375"/>
              <a:ext cx="1075800" cy="1075800"/>
            </a:xfrm>
            <a:prstGeom prst="rtTriangl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 rot="10800000">
              <a:off x="7530275" y="689463"/>
              <a:ext cx="1075800" cy="1075800"/>
            </a:xfrm>
            <a:prstGeom prst="rtTriangl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2" name="Google Shape;162;p7"/>
          <p:cNvSpPr txBox="1">
            <a:spLocks noGrp="1"/>
          </p:cNvSpPr>
          <p:nvPr>
            <p:ph type="body" idx="1"/>
          </p:nvPr>
        </p:nvSpPr>
        <p:spPr>
          <a:xfrm>
            <a:off x="421035" y="224850"/>
            <a:ext cx="1947600" cy="3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2"/>
          </p:nvPr>
        </p:nvSpPr>
        <p:spPr>
          <a:xfrm>
            <a:off x="6772321" y="224850"/>
            <a:ext cx="1947600" cy="3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body" idx="3"/>
          </p:nvPr>
        </p:nvSpPr>
        <p:spPr>
          <a:xfrm>
            <a:off x="421035" y="4573625"/>
            <a:ext cx="1947600" cy="3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4"/>
          </p:nvPr>
        </p:nvSpPr>
        <p:spPr>
          <a:xfrm>
            <a:off x="6772321" y="4573625"/>
            <a:ext cx="1947600" cy="3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WOT Analysis">
  <p:cSld name="CUSTOM_14">
    <p:bg>
      <p:bgPr>
        <a:solidFill>
          <a:schemeClr val="dk1"/>
        </a:soli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2"/>
          <p:cNvSpPr txBox="1">
            <a:spLocks noGrp="1"/>
          </p:cNvSpPr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697" name="Google Shape;697;p62"/>
          <p:cNvSpPr txBox="1">
            <a:spLocks noGrp="1"/>
          </p:cNvSpPr>
          <p:nvPr>
            <p:ph type="title" idx="2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698" name="Google Shape;698;p62"/>
          <p:cNvSpPr txBox="1">
            <a:spLocks noGrp="1"/>
          </p:cNvSpPr>
          <p:nvPr>
            <p:ph type="title" idx="3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699" name="Google Shape;699;p62"/>
          <p:cNvSpPr txBox="1">
            <a:spLocks noGrp="1"/>
          </p:cNvSpPr>
          <p:nvPr>
            <p:ph type="title" idx="4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700" name="Google Shape;700;p62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701" name="Google Shape;701;p62"/>
          <p:cNvSpPr txBox="1">
            <a:spLocks noGrp="1"/>
          </p:cNvSpPr>
          <p:nvPr>
            <p:ph type="body" idx="5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02" name="Google Shape;702;p62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/ Thank You">
  <p:cSld name="CUSTOM_13">
    <p:bg>
      <p:bgPr>
        <a:solidFill>
          <a:schemeClr val="lt1"/>
        </a:solid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3"/>
          <p:cNvSpPr txBox="1">
            <a:spLocks noGrp="1"/>
          </p:cNvSpPr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705" name="Google Shape;705;p63"/>
          <p:cNvSpPr txBox="1">
            <a:spLocks noGrp="1"/>
          </p:cNvSpPr>
          <p:nvPr>
            <p:ph type="body" idx="1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706" name="Google Shape;706;p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TITLE_AND_DESCRIPTION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4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709" name="Google Shape;709;p64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710" name="Google Shape;710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Size / Pie Graph">
  <p:cSld name="CAPTION_ONLY">
    <p:bg>
      <p:bgPr>
        <a:solidFill>
          <a:schemeClr val="dk1"/>
        </a:solid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5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65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714" name="Google Shape;714;p65"/>
          <p:cNvSpPr txBox="1">
            <a:spLocks noGrp="1"/>
          </p:cNvSpPr>
          <p:nvPr>
            <p:ph type="body" idx="2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5" name="Google Shape;715;p6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6" name="Google Shape;716;p65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65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8241844"/>
              <a:gd name="adj2" fmla="val 125549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fferentiators / 4 column text">
  <p:cSld name="BIG_NUMBER">
    <p:bg>
      <p:bgPr>
        <a:solidFill>
          <a:schemeClr val="dk1"/>
        </a:solidFill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6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720" name="Google Shape;720;p66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dk2"/>
              </a:solidFill>
            </a:endParaRPr>
          </a:p>
        </p:txBody>
      </p:sp>
      <p:sp>
        <p:nvSpPr>
          <p:cNvPr id="721" name="Google Shape;721;p66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lt1"/>
              </a:solidFill>
            </a:endParaRPr>
          </a:p>
        </p:txBody>
      </p:sp>
      <p:sp>
        <p:nvSpPr>
          <p:cNvPr id="722" name="Google Shape;722;p66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accent5"/>
              </a:solidFill>
            </a:endParaRPr>
          </a:p>
        </p:txBody>
      </p:sp>
      <p:sp>
        <p:nvSpPr>
          <p:cNvPr id="723" name="Google Shape;723;p66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724" name="Google Shape;724;p66"/>
          <p:cNvSpPr txBox="1">
            <a:spLocks noGrp="1"/>
          </p:cNvSpPr>
          <p:nvPr>
            <p:ph type="body" idx="2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25" name="Google Shape;725;p6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blank">
  <p:cSld name="BLANK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7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728" name="Google Shape;728;p67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729" name="Google Shape;729;p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1">
    <p:bg>
      <p:bgPr>
        <a:solidFill>
          <a:schemeClr val="dk1"/>
        </a:soli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68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733" name="Google Shape;733;p68"/>
          <p:cNvSpPr txBox="1">
            <a:spLocks noGrp="1"/>
          </p:cNvSpPr>
          <p:nvPr>
            <p:ph type="body" idx="2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4" name="Google Shape;734;p6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Background Image + Text">
  <p:cSld name="CUSTOM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7" name="Google Shape;737;p69"/>
          <p:cNvSpPr txBox="1">
            <a:spLocks noGrp="1"/>
          </p:cNvSpPr>
          <p:nvPr>
            <p:ph type="body" idx="1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0" rIns="274300" bIns="27430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38" name="Google Shape;738;p69"/>
          <p:cNvSpPr txBox="1">
            <a:spLocks noGrp="1"/>
          </p:cNvSpPr>
          <p:nvPr>
            <p:ph type="subTitle" idx="3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274300" rIns="27430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739" name="Google Shape;739;p69"/>
          <p:cNvSpPr txBox="1">
            <a:spLocks noGrp="1"/>
          </p:cNvSpPr>
          <p:nvPr>
            <p:ph type="body" idx="4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137150" tIns="137150" rIns="137150" bIns="13715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40" name="Google Shape;740;p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+ Image">
  <p:cSld name="CUSTOM_1">
    <p:bg>
      <p:bgPr>
        <a:solidFill>
          <a:schemeClr val="lt2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0"/>
          <p:cNvSpPr>
            <a:spLocks noGrp="1"/>
          </p:cNvSpPr>
          <p:nvPr>
            <p:ph type="pic" idx="2"/>
          </p:nvPr>
        </p:nvSpPr>
        <p:spPr>
          <a:xfrm>
            <a:off x="5485725" y="523025"/>
            <a:ext cx="3135300" cy="409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43" name="Google Shape;743;p70"/>
          <p:cNvSpPr txBox="1">
            <a:spLocks noGrp="1"/>
          </p:cNvSpPr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744" name="Google Shape;744;p70"/>
          <p:cNvSpPr txBox="1">
            <a:spLocks noGrp="1"/>
          </p:cNvSpPr>
          <p:nvPr>
            <p:ph type="body" idx="1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745" name="Google Shape;745;p7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s + 5 Images">
  <p:cSld name="CUSTOM_2">
    <p:bg>
      <p:bgPr>
        <a:solidFill>
          <a:schemeClr val="dk1"/>
        </a:solidFill>
        <a:effectLst/>
      </p:bgPr>
    </p:bg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1"/>
          <p:cNvSpPr txBox="1">
            <a:spLocks noGrp="1"/>
          </p:cNvSpPr>
          <p:nvPr>
            <p:ph type="body" idx="1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748" name="Google Shape;748;p71"/>
          <p:cNvSpPr txBox="1">
            <a:spLocks noGrp="1"/>
          </p:cNvSpPr>
          <p:nvPr>
            <p:ph type="body" idx="2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749" name="Google Shape;749;p71"/>
          <p:cNvSpPr txBox="1">
            <a:spLocks noGrp="1"/>
          </p:cNvSpPr>
          <p:nvPr>
            <p:ph type="body" idx="3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750" name="Google Shape;750;p71"/>
          <p:cNvSpPr txBox="1">
            <a:spLocks noGrp="1"/>
          </p:cNvSpPr>
          <p:nvPr>
            <p:ph type="body" idx="4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751" name="Google Shape;751;p71"/>
          <p:cNvSpPr txBox="1">
            <a:spLocks noGrp="1"/>
          </p:cNvSpPr>
          <p:nvPr>
            <p:ph type="body" idx="5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752" name="Google Shape;752;p71"/>
          <p:cNvSpPr txBox="1">
            <a:spLocks noGrp="1"/>
          </p:cNvSpPr>
          <p:nvPr>
            <p:ph type="body" idx="6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753" name="Google Shape;753;p71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4" name="Google Shape;754;p71"/>
          <p:cNvSpPr>
            <a:spLocks noGrp="1"/>
          </p:cNvSpPr>
          <p:nvPr>
            <p:ph type="pic" idx="7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55" name="Google Shape;755;p71"/>
          <p:cNvSpPr>
            <a:spLocks noGrp="1"/>
          </p:cNvSpPr>
          <p:nvPr>
            <p:ph type="pic" idx="8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56" name="Google Shape;756;p71"/>
          <p:cNvSpPr>
            <a:spLocks noGrp="1"/>
          </p:cNvSpPr>
          <p:nvPr>
            <p:ph type="pic" idx="9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57" name="Google Shape;757;p71"/>
          <p:cNvSpPr>
            <a:spLocks noGrp="1"/>
          </p:cNvSpPr>
          <p:nvPr>
            <p:ph type="pic" idx="13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58" name="Google Shape;758;p71"/>
          <p:cNvSpPr>
            <a:spLocks noGrp="1"/>
          </p:cNvSpPr>
          <p:nvPr>
            <p:ph type="pic" idx="14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59" name="Google Shape;759;p71"/>
          <p:cNvSpPr txBox="1">
            <a:spLocks noGrp="1"/>
          </p:cNvSpPr>
          <p:nvPr>
            <p:ph type="body" idx="15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60" name="Google Shape;760;p71"/>
          <p:cNvSpPr txBox="1">
            <a:spLocks noGrp="1"/>
          </p:cNvSpPr>
          <p:nvPr>
            <p:ph type="subTitle" idx="16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761" name="Google Shape;761;p71"/>
          <p:cNvSpPr txBox="1">
            <a:spLocks noGrp="1"/>
          </p:cNvSpPr>
          <p:nvPr>
            <p:ph type="body" idx="17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762" name="Google Shape;762;p71"/>
          <p:cNvSpPr txBox="1">
            <a:spLocks noGrp="1"/>
          </p:cNvSpPr>
          <p:nvPr>
            <p:ph type="body" idx="18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763" name="Google Shape;763;p71"/>
          <p:cNvSpPr txBox="1">
            <a:spLocks noGrp="1"/>
          </p:cNvSpPr>
          <p:nvPr>
            <p:ph type="body" idx="19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764" name="Google Shape;764;p71"/>
          <p:cNvSpPr txBox="1">
            <a:spLocks noGrp="1"/>
          </p:cNvSpPr>
          <p:nvPr>
            <p:ph type="body" idx="20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765" name="Google Shape;765;p7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>
            <a:spLocks noGrp="1"/>
          </p:cNvSpPr>
          <p:nvPr>
            <p:ph type="pic" idx="2"/>
          </p:nvPr>
        </p:nvSpPr>
        <p:spPr>
          <a:xfrm>
            <a:off x="320135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8"/>
          <p:cNvSpPr/>
          <p:nvPr/>
        </p:nvSpPr>
        <p:spPr>
          <a:xfrm>
            <a:off x="320135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320100" y="1963005"/>
            <a:ext cx="28332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0" name="Google Shape;170;p8"/>
          <p:cNvSpPr txBox="1">
            <a:spLocks noGrp="1"/>
          </p:cNvSpPr>
          <p:nvPr>
            <p:ph type="subTitle" idx="1"/>
          </p:nvPr>
        </p:nvSpPr>
        <p:spPr>
          <a:xfrm>
            <a:off x="382576" y="1404325"/>
            <a:ext cx="6687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3"/>
          </p:nvPr>
        </p:nvSpPr>
        <p:spPr>
          <a:xfrm>
            <a:off x="382576" y="2021134"/>
            <a:ext cx="26907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2" name="Google Shape;172;p8"/>
          <p:cNvSpPr>
            <a:spLocks noGrp="1"/>
          </p:cNvSpPr>
          <p:nvPr>
            <p:ph type="pic" idx="4"/>
          </p:nvPr>
        </p:nvSpPr>
        <p:spPr>
          <a:xfrm>
            <a:off x="3153490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8"/>
          <p:cNvSpPr/>
          <p:nvPr/>
        </p:nvSpPr>
        <p:spPr>
          <a:xfrm>
            <a:off x="3153490" y="1405791"/>
            <a:ext cx="805800" cy="55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3153455" y="1963005"/>
            <a:ext cx="2833200" cy="121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5" name="Google Shape;175;p8"/>
          <p:cNvSpPr txBox="1">
            <a:spLocks noGrp="1"/>
          </p:cNvSpPr>
          <p:nvPr>
            <p:ph type="subTitle" idx="5"/>
          </p:nvPr>
        </p:nvSpPr>
        <p:spPr>
          <a:xfrm>
            <a:off x="3215931" y="1404325"/>
            <a:ext cx="6687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6" name="Google Shape;176;p8"/>
          <p:cNvSpPr txBox="1">
            <a:spLocks noGrp="1"/>
          </p:cNvSpPr>
          <p:nvPr>
            <p:ph type="body" idx="6"/>
          </p:nvPr>
        </p:nvSpPr>
        <p:spPr>
          <a:xfrm>
            <a:off x="3215931" y="2021134"/>
            <a:ext cx="26907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7" name="Google Shape;177;p8"/>
          <p:cNvSpPr>
            <a:spLocks noGrp="1"/>
          </p:cNvSpPr>
          <p:nvPr>
            <p:ph type="pic" idx="7"/>
          </p:nvPr>
        </p:nvSpPr>
        <p:spPr>
          <a:xfrm>
            <a:off x="5986869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8"/>
          <p:cNvSpPr/>
          <p:nvPr/>
        </p:nvSpPr>
        <p:spPr>
          <a:xfrm>
            <a:off x="5986869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5986834" y="1963005"/>
            <a:ext cx="28332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80" name="Google Shape;180;p8"/>
          <p:cNvSpPr txBox="1">
            <a:spLocks noGrp="1"/>
          </p:cNvSpPr>
          <p:nvPr>
            <p:ph type="subTitle" idx="8"/>
          </p:nvPr>
        </p:nvSpPr>
        <p:spPr>
          <a:xfrm>
            <a:off x="6049311" y="1404325"/>
            <a:ext cx="6687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1" name="Google Shape;181;p8"/>
          <p:cNvSpPr txBox="1">
            <a:spLocks noGrp="1"/>
          </p:cNvSpPr>
          <p:nvPr>
            <p:ph type="body" idx="9"/>
          </p:nvPr>
        </p:nvSpPr>
        <p:spPr>
          <a:xfrm>
            <a:off x="6049311" y="2021134"/>
            <a:ext cx="26907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2" name="Google Shape;182;p8"/>
          <p:cNvSpPr txBox="1">
            <a:spLocks noGrp="1"/>
          </p:cNvSpPr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ategy Canvas / Line Graph">
  <p:cSld name="CUSTOM_3">
    <p:bg>
      <p:bgPr>
        <a:solidFill>
          <a:schemeClr val="dk1"/>
        </a:solidFill>
        <a:effectLst/>
      </p:bgPr>
    </p:bg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72"/>
          <p:cNvSpPr txBox="1">
            <a:spLocks noGrp="1"/>
          </p:cNvSpPr>
          <p:nvPr>
            <p:ph type="body" idx="1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68" name="Google Shape;768;p72"/>
          <p:cNvSpPr txBox="1">
            <a:spLocks noGrp="1"/>
          </p:cNvSpPr>
          <p:nvPr>
            <p:ph type="subTitle" idx="2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769" name="Google Shape;769;p72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4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73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772" name="Google Shape;772;p73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773" name="Google Shape;773;p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PIs / Objectives">
  <p:cSld name="CUSTOM_5">
    <p:bg>
      <p:bgPr>
        <a:solidFill>
          <a:schemeClr val="dk1"/>
        </a:solidFill>
        <a:effectLst/>
      </p:bgPr>
    </p:bg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4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776" name="Google Shape;776;p74"/>
          <p:cNvSpPr txBox="1">
            <a:spLocks noGrp="1"/>
          </p:cNvSpPr>
          <p:nvPr>
            <p:ph type="body" idx="1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777" name="Google Shape;777;p74"/>
          <p:cNvSpPr txBox="1">
            <a:spLocks noGrp="1"/>
          </p:cNvSpPr>
          <p:nvPr>
            <p:ph type="body" idx="2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778" name="Google Shape;778;p74"/>
          <p:cNvSpPr txBox="1">
            <a:spLocks noGrp="1"/>
          </p:cNvSpPr>
          <p:nvPr>
            <p:ph type="body" idx="3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779" name="Google Shape;779;p74"/>
          <p:cNvSpPr txBox="1">
            <a:spLocks noGrp="1"/>
          </p:cNvSpPr>
          <p:nvPr>
            <p:ph type="body" idx="4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780" name="Google Shape;780;p74"/>
          <p:cNvSpPr>
            <a:spLocks noGrp="1"/>
          </p:cNvSpPr>
          <p:nvPr>
            <p:ph type="pic" idx="5"/>
          </p:nvPr>
        </p:nvSpPr>
        <p:spPr>
          <a:xfrm>
            <a:off x="7049625" y="15881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81" name="Google Shape;781;p74"/>
          <p:cNvSpPr>
            <a:spLocks noGrp="1"/>
          </p:cNvSpPr>
          <p:nvPr>
            <p:ph type="pic" idx="6"/>
          </p:nvPr>
        </p:nvSpPr>
        <p:spPr>
          <a:xfrm>
            <a:off x="3915213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82" name="Google Shape;782;p74"/>
          <p:cNvSpPr>
            <a:spLocks noGrp="1"/>
          </p:cNvSpPr>
          <p:nvPr>
            <p:ph type="pic" idx="7"/>
          </p:nvPr>
        </p:nvSpPr>
        <p:spPr>
          <a:xfrm>
            <a:off x="5490975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83" name="Google Shape;783;p74"/>
          <p:cNvSpPr txBox="1">
            <a:spLocks noGrp="1"/>
          </p:cNvSpPr>
          <p:nvPr>
            <p:ph type="subTitle" idx="8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784" name="Google Shape;784;p74"/>
          <p:cNvSpPr txBox="1">
            <a:spLocks noGrp="1"/>
          </p:cNvSpPr>
          <p:nvPr>
            <p:ph type="subTitle" idx="9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785" name="Google Shape;785;p74"/>
          <p:cNvSpPr txBox="1">
            <a:spLocks noGrp="1"/>
          </p:cNvSpPr>
          <p:nvPr>
            <p:ph type="subTitle" idx="13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786" name="Google Shape;786;p74"/>
          <p:cNvSpPr txBox="1">
            <a:spLocks noGrp="1"/>
          </p:cNvSpPr>
          <p:nvPr>
            <p:ph type="body" idx="14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87" name="Google Shape;787;p74"/>
          <p:cNvSpPr txBox="1">
            <a:spLocks noGrp="1"/>
          </p:cNvSpPr>
          <p:nvPr>
            <p:ph type="body" idx="15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788" name="Google Shape;788;p74"/>
          <p:cNvSpPr txBox="1">
            <a:spLocks noGrp="1"/>
          </p:cNvSpPr>
          <p:nvPr>
            <p:ph type="body" idx="16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789" name="Google Shape;789;p74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on Plan + 5 Images">
  <p:cSld name="CUSTOM_6">
    <p:bg>
      <p:bgPr>
        <a:solidFill>
          <a:schemeClr val="accent6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75"/>
          <p:cNvSpPr txBox="1">
            <a:spLocks noGrp="1"/>
          </p:cNvSpPr>
          <p:nvPr>
            <p:ph type="body" idx="1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792" name="Google Shape;792;p75"/>
          <p:cNvSpPr txBox="1">
            <a:spLocks noGrp="1"/>
          </p:cNvSpPr>
          <p:nvPr>
            <p:ph type="body" idx="2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793" name="Google Shape;793;p75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4" name="Google Shape;794;p75"/>
          <p:cNvSpPr>
            <a:spLocks noGrp="1"/>
          </p:cNvSpPr>
          <p:nvPr>
            <p:ph type="pic" idx="3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95" name="Google Shape;795;p75"/>
          <p:cNvSpPr>
            <a:spLocks noGrp="1"/>
          </p:cNvSpPr>
          <p:nvPr>
            <p:ph type="pic" idx="4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96" name="Google Shape;796;p75"/>
          <p:cNvSpPr>
            <a:spLocks noGrp="1"/>
          </p:cNvSpPr>
          <p:nvPr>
            <p:ph type="pic" idx="5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97" name="Google Shape;797;p75"/>
          <p:cNvSpPr>
            <a:spLocks noGrp="1"/>
          </p:cNvSpPr>
          <p:nvPr>
            <p:ph type="pic" idx="6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98" name="Google Shape;798;p75"/>
          <p:cNvSpPr>
            <a:spLocks noGrp="1"/>
          </p:cNvSpPr>
          <p:nvPr>
            <p:ph type="pic" idx="7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99" name="Google Shape;799;p75"/>
          <p:cNvSpPr txBox="1">
            <a:spLocks noGrp="1"/>
          </p:cNvSpPr>
          <p:nvPr>
            <p:ph type="body" idx="8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00" name="Google Shape;800;p75"/>
          <p:cNvSpPr txBox="1">
            <a:spLocks noGrp="1"/>
          </p:cNvSpPr>
          <p:nvPr>
            <p:ph type="subTitle" idx="9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801" name="Google Shape;801;p75"/>
          <p:cNvSpPr txBox="1">
            <a:spLocks noGrp="1"/>
          </p:cNvSpPr>
          <p:nvPr>
            <p:ph type="body" idx="13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802" name="Google Shape;802;p75"/>
          <p:cNvSpPr txBox="1">
            <a:spLocks noGrp="1"/>
          </p:cNvSpPr>
          <p:nvPr>
            <p:ph type="body" idx="14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803" name="Google Shape;803;p75"/>
          <p:cNvSpPr txBox="1">
            <a:spLocks noGrp="1"/>
          </p:cNvSpPr>
          <p:nvPr>
            <p:ph type="body" idx="15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804" name="Google Shape;804;p75"/>
          <p:cNvSpPr txBox="1">
            <a:spLocks noGrp="1"/>
          </p:cNvSpPr>
          <p:nvPr>
            <p:ph type="body" idx="16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805" name="Google Shape;805;p75"/>
          <p:cNvSpPr txBox="1">
            <a:spLocks noGrp="1"/>
          </p:cNvSpPr>
          <p:nvPr>
            <p:ph type="body" idx="17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806" name="Google Shape;806;p75"/>
          <p:cNvSpPr txBox="1">
            <a:spLocks noGrp="1"/>
          </p:cNvSpPr>
          <p:nvPr>
            <p:ph type="body" idx="18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807" name="Google Shape;807;p75"/>
          <p:cNvSpPr txBox="1">
            <a:spLocks noGrp="1"/>
          </p:cNvSpPr>
          <p:nvPr>
            <p:ph type="body" idx="19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808" name="Google Shape;808;p75"/>
          <p:cNvSpPr txBox="1">
            <a:spLocks noGrp="1"/>
          </p:cNvSpPr>
          <p:nvPr>
            <p:ph type="body" idx="20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809" name="Google Shape;809;p7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Graphic">
  <p:cSld name="CUSTOM_9">
    <p:bg>
      <p:bgPr>
        <a:solidFill>
          <a:schemeClr val="dk1"/>
        </a:solidFill>
        <a:effectLst/>
      </p:bgPr>
    </p:bg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6"/>
          <p:cNvSpPr txBox="1">
            <a:spLocks noGrp="1"/>
          </p:cNvSpPr>
          <p:nvPr>
            <p:ph type="body" idx="1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12" name="Google Shape;812;p76"/>
          <p:cNvSpPr txBox="1">
            <a:spLocks noGrp="1"/>
          </p:cNvSpPr>
          <p:nvPr>
            <p:ph type="body" idx="2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13" name="Google Shape;813;p7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venue / Graphic">
  <p:cSld name="CUSTOM_12">
    <p:bg>
      <p:bgPr>
        <a:solidFill>
          <a:schemeClr val="dk1"/>
        </a:solidFill>
        <a:effectLst/>
      </p:bgPr>
    </p:bg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77"/>
          <p:cNvSpPr txBox="1">
            <a:spLocks noGrp="1"/>
          </p:cNvSpPr>
          <p:nvPr>
            <p:ph type="body" idx="1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16" name="Google Shape;816;p77"/>
          <p:cNvSpPr txBox="1">
            <a:spLocks noGrp="1"/>
          </p:cNvSpPr>
          <p:nvPr>
            <p:ph type="subTitle" idx="2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817" name="Google Shape;817;p7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1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>
            <a:spLocks noGrp="1"/>
          </p:cNvSpPr>
          <p:nvPr>
            <p:ph type="pic" idx="2"/>
          </p:nvPr>
        </p:nvSpPr>
        <p:spPr>
          <a:xfrm>
            <a:off x="320153" y="3180166"/>
            <a:ext cx="42498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9"/>
          <p:cNvSpPr/>
          <p:nvPr/>
        </p:nvSpPr>
        <p:spPr>
          <a:xfrm>
            <a:off x="320135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320100" y="1963000"/>
            <a:ext cx="42498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87" name="Google Shape;187;p9"/>
          <p:cNvSpPr txBox="1">
            <a:spLocks noGrp="1"/>
          </p:cNvSpPr>
          <p:nvPr>
            <p:ph type="subTitle" idx="1"/>
          </p:nvPr>
        </p:nvSpPr>
        <p:spPr>
          <a:xfrm>
            <a:off x="382576" y="1404325"/>
            <a:ext cx="6687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8" name="Google Shape;188;p9"/>
          <p:cNvSpPr txBox="1">
            <a:spLocks noGrp="1"/>
          </p:cNvSpPr>
          <p:nvPr>
            <p:ph type="body" idx="3"/>
          </p:nvPr>
        </p:nvSpPr>
        <p:spPr>
          <a:xfrm>
            <a:off x="413816" y="2021129"/>
            <a:ext cx="40362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9" name="Google Shape;189;p9"/>
          <p:cNvSpPr>
            <a:spLocks noGrp="1"/>
          </p:cNvSpPr>
          <p:nvPr>
            <p:ph type="pic" idx="4"/>
          </p:nvPr>
        </p:nvSpPr>
        <p:spPr>
          <a:xfrm>
            <a:off x="4570230" y="3180166"/>
            <a:ext cx="42498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9"/>
          <p:cNvSpPr/>
          <p:nvPr/>
        </p:nvSpPr>
        <p:spPr>
          <a:xfrm>
            <a:off x="4570578" y="1405791"/>
            <a:ext cx="805800" cy="55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4570177" y="1963000"/>
            <a:ext cx="4249800" cy="121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" name="Google Shape;192;p9"/>
          <p:cNvSpPr txBox="1">
            <a:spLocks noGrp="1"/>
          </p:cNvSpPr>
          <p:nvPr>
            <p:ph type="subTitle" idx="5"/>
          </p:nvPr>
        </p:nvSpPr>
        <p:spPr>
          <a:xfrm>
            <a:off x="4633019" y="1404325"/>
            <a:ext cx="6687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body" idx="6"/>
          </p:nvPr>
        </p:nvSpPr>
        <p:spPr>
          <a:xfrm>
            <a:off x="4663893" y="2021129"/>
            <a:ext cx="40362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33">
          <p15:clr>
            <a:srgbClr val="E46962"/>
          </p15:clr>
        </p15:guide>
        <p15:guide id="2" pos="202">
          <p15:clr>
            <a:srgbClr val="E46962"/>
          </p15:clr>
        </p15:guide>
        <p15:guide id="3" pos="5556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/>
          <p:nvPr/>
        </p:nvSpPr>
        <p:spPr>
          <a:xfrm>
            <a:off x="0" y="1370900"/>
            <a:ext cx="45696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10"/>
          <p:cNvSpPr txBox="1">
            <a:spLocks noGrp="1"/>
          </p:cNvSpPr>
          <p:nvPr>
            <p:ph type="subTitle" idx="1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9" name="Google Shape;199;p10"/>
          <p:cNvSpPr txBox="1">
            <a:spLocks noGrp="1"/>
          </p:cNvSpPr>
          <p:nvPr>
            <p:ph type="body" idx="2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0" name="Google Shape;200;p10"/>
          <p:cNvSpPr/>
          <p:nvPr/>
        </p:nvSpPr>
        <p:spPr>
          <a:xfrm>
            <a:off x="4574400" y="1370900"/>
            <a:ext cx="4569600" cy="37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10"/>
          <p:cNvSpPr txBox="1">
            <a:spLocks noGrp="1"/>
          </p:cNvSpPr>
          <p:nvPr>
            <p:ph type="subTitle" idx="3"/>
          </p:nvPr>
        </p:nvSpPr>
        <p:spPr>
          <a:xfrm>
            <a:off x="5026500" y="1677650"/>
            <a:ext cx="37554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2" name="Google Shape;202;p10"/>
          <p:cNvSpPr txBox="1">
            <a:spLocks noGrp="1"/>
          </p:cNvSpPr>
          <p:nvPr>
            <p:ph type="body" idx="4"/>
          </p:nvPr>
        </p:nvSpPr>
        <p:spPr>
          <a:xfrm>
            <a:off x="5026500" y="2505325"/>
            <a:ext cx="37554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9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64.xml"/><Relationship Id="rId42" Type="http://schemas.openxmlformats.org/officeDocument/2006/relationships/slideLayout" Target="../slideLayouts/slideLayout72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slideLayout" Target="../slideLayouts/slideLayout62.xml"/><Relationship Id="rId37" Type="http://schemas.openxmlformats.org/officeDocument/2006/relationships/slideLayout" Target="../slideLayouts/slideLayout67.xml"/><Relationship Id="rId40" Type="http://schemas.openxmlformats.org/officeDocument/2006/relationships/slideLayout" Target="../slideLayouts/slideLayout70.xml"/><Relationship Id="rId45" Type="http://schemas.openxmlformats.org/officeDocument/2006/relationships/slideLayout" Target="../slideLayouts/slideLayout75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36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61.xml"/><Relationship Id="rId44" Type="http://schemas.openxmlformats.org/officeDocument/2006/relationships/slideLayout" Target="../slideLayouts/slideLayout74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Relationship Id="rId35" Type="http://schemas.openxmlformats.org/officeDocument/2006/relationships/slideLayout" Target="../slideLayouts/slideLayout65.xml"/><Relationship Id="rId43" Type="http://schemas.openxmlformats.org/officeDocument/2006/relationships/slideLayout" Target="../slideLayouts/slideLayout73.xml"/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33" Type="http://schemas.openxmlformats.org/officeDocument/2006/relationships/slideLayout" Target="../slideLayouts/slideLayout63.xml"/><Relationship Id="rId38" Type="http://schemas.openxmlformats.org/officeDocument/2006/relationships/slideLayout" Target="../slideLayouts/slideLayout68.xml"/><Relationship Id="rId46" Type="http://schemas.openxmlformats.org/officeDocument/2006/relationships/theme" Target="../theme/theme2.xml"/><Relationship Id="rId20" Type="http://schemas.openxmlformats.org/officeDocument/2006/relationships/slideLayout" Target="../slideLayouts/slideLayout50.xml"/><Relationship Id="rId4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sz="4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sz="4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sz="4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sz="4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sz="4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sz="4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sz="4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sz="4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sz="4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2221525"/>
            <a:ext cx="8520600" cy="24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Light"/>
              <a:buChar char="●"/>
              <a:defRPr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2"/>
          <p:cNvSpPr txBox="1">
            <a:spLocks noGrp="1"/>
          </p:cNvSpPr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endParaRPr/>
          </a:p>
        </p:txBody>
      </p:sp>
      <p:sp>
        <p:nvSpPr>
          <p:cNvPr id="503" name="Google Shape;503;p32"/>
          <p:cNvSpPr txBox="1">
            <a:spLocks noGrp="1"/>
          </p:cNvSpPr>
          <p:nvPr>
            <p:ph type="body" idx="1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504" name="Google Shape;504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706" r:id="rId29"/>
    <p:sldLayoutId id="2147483707" r:id="rId30"/>
    <p:sldLayoutId id="2147483708" r:id="rId31"/>
    <p:sldLayoutId id="2147483709" r:id="rId32"/>
    <p:sldLayoutId id="2147483710" r:id="rId33"/>
    <p:sldLayoutId id="2147483711" r:id="rId34"/>
    <p:sldLayoutId id="2147483712" r:id="rId35"/>
    <p:sldLayoutId id="2147483713" r:id="rId36"/>
    <p:sldLayoutId id="2147483714" r:id="rId37"/>
    <p:sldLayoutId id="2147483715" r:id="rId38"/>
    <p:sldLayoutId id="2147483716" r:id="rId39"/>
    <p:sldLayoutId id="2147483717" r:id="rId40"/>
    <p:sldLayoutId id="2147483718" r:id="rId41"/>
    <p:sldLayoutId id="2147483719" r:id="rId42"/>
    <p:sldLayoutId id="2147483720" r:id="rId43"/>
    <p:sldLayoutId id="2147483721" r:id="rId44"/>
    <p:sldLayoutId id="2147483722" r:id="rId4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78"/>
          <p:cNvSpPr txBox="1">
            <a:spLocks noGrp="1"/>
          </p:cNvSpPr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4500"/>
              <a:t>EDA for Loan Default Risk Analysis</a:t>
            </a:r>
            <a:endParaRPr sz="4100"/>
          </a:p>
        </p:txBody>
      </p:sp>
      <p:sp>
        <p:nvSpPr>
          <p:cNvPr id="823" name="Google Shape;823;p78"/>
          <p:cNvSpPr txBox="1">
            <a:spLocks noGrp="1"/>
          </p:cNvSpPr>
          <p:nvPr>
            <p:ph type="body" idx="1"/>
          </p:nvPr>
        </p:nvSpPr>
        <p:spPr>
          <a:xfrm>
            <a:off x="4046100" y="4236450"/>
            <a:ext cx="1051800" cy="16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Siddharth</a:t>
            </a:r>
            <a:endParaRPr/>
          </a:p>
        </p:txBody>
      </p:sp>
      <p:sp>
        <p:nvSpPr>
          <p:cNvPr id="824" name="Google Shape;824;p78"/>
          <p:cNvSpPr txBox="1">
            <a:spLocks noGrp="1"/>
          </p:cNvSpPr>
          <p:nvPr>
            <p:ph type="subTitle" idx="2"/>
          </p:nvPr>
        </p:nvSpPr>
        <p:spPr>
          <a:xfrm>
            <a:off x="445500" y="2943700"/>
            <a:ext cx="82530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Understanding Driving Factors Behind Loan Defaults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87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Bivariate Analysis</a:t>
            </a:r>
            <a:endParaRPr/>
          </a:p>
        </p:txBody>
      </p:sp>
      <p:sp>
        <p:nvSpPr>
          <p:cNvPr id="900" name="Google Shape;900;p87"/>
          <p:cNvSpPr txBox="1">
            <a:spLocks noGrp="1"/>
          </p:cNvSpPr>
          <p:nvPr>
            <p:ph type="body" idx="2"/>
          </p:nvPr>
        </p:nvSpPr>
        <p:spPr>
          <a:xfrm>
            <a:off x="685450" y="2028550"/>
            <a:ext cx="81171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Loan Amount vs. Interest Rate: Higher loan amounts correlate with slightly lower interest rates.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Loan Status Distribution: Most loans are either fully paid or current; a smaller percentage are charged-off.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Graphs: Include scatter plot and loan status count plot.</a:t>
            </a:r>
            <a:endParaRPr sz="22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901" name="Google Shape;901;p8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10</a:t>
            </a:fld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88"/>
          <p:cNvSpPr txBox="1">
            <a:spLocks noGrp="1"/>
          </p:cNvSpPr>
          <p:nvPr>
            <p:ph type="body" idx="3"/>
          </p:nvPr>
        </p:nvSpPr>
        <p:spPr>
          <a:xfrm>
            <a:off x="480425" y="610475"/>
            <a:ext cx="82131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scatter plot depicting the relationship between loan amounts and interest rates, showing any patterns or trends between these two variables.</a:t>
            </a:r>
            <a:endParaRPr/>
          </a:p>
        </p:txBody>
      </p:sp>
      <p:sp>
        <p:nvSpPr>
          <p:cNvPr id="907" name="Google Shape;907;p88"/>
          <p:cNvSpPr txBox="1">
            <a:spLocks noGrp="1"/>
          </p:cNvSpPr>
          <p:nvPr>
            <p:ph type="subTitle" idx="2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Amount vs. Interest Rate</a:t>
            </a:r>
            <a:endParaRPr/>
          </a:p>
        </p:txBody>
      </p:sp>
      <p:sp>
        <p:nvSpPr>
          <p:cNvPr id="908" name="Google Shape;908;p8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909" name="Google Shape;90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975" y="1128300"/>
            <a:ext cx="6020051" cy="385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89"/>
          <p:cNvSpPr txBox="1">
            <a:spLocks noGrp="1"/>
          </p:cNvSpPr>
          <p:nvPr>
            <p:ph type="body" idx="3"/>
          </p:nvPr>
        </p:nvSpPr>
        <p:spPr>
          <a:xfrm>
            <a:off x="480425" y="610475"/>
            <a:ext cx="80100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count plot showing the distribution of loan statuses, revealing how loans are categorized (e.g., Fully Paid, Charged Off).</a:t>
            </a:r>
            <a:endParaRPr/>
          </a:p>
        </p:txBody>
      </p:sp>
      <p:sp>
        <p:nvSpPr>
          <p:cNvPr id="915" name="Google Shape;915;p89"/>
          <p:cNvSpPr txBox="1">
            <a:spLocks noGrp="1"/>
          </p:cNvSpPr>
          <p:nvPr>
            <p:ph type="subTitle" idx="2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Status Distribution</a:t>
            </a:r>
            <a:endParaRPr/>
          </a:p>
        </p:txBody>
      </p:sp>
      <p:sp>
        <p:nvSpPr>
          <p:cNvPr id="916" name="Google Shape;916;p8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917" name="Google Shape;91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213" y="1139675"/>
            <a:ext cx="6111584" cy="385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90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Defaulter Analysis</a:t>
            </a:r>
            <a:endParaRPr/>
          </a:p>
        </p:txBody>
      </p:sp>
      <p:sp>
        <p:nvSpPr>
          <p:cNvPr id="923" name="Google Shape;923;p90"/>
          <p:cNvSpPr txBox="1">
            <a:spLocks noGrp="1"/>
          </p:cNvSpPr>
          <p:nvPr>
            <p:ph type="body" idx="2"/>
          </p:nvPr>
        </p:nvSpPr>
        <p:spPr>
          <a:xfrm>
            <a:off x="498350" y="1836625"/>
            <a:ext cx="8088300" cy="35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Charged-Off Loan Amounts: Higher frequency in smaller loan amounts.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Charged-Off Interest Rates: Generally, higher interest rates are associated with defaults.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Grade Distribution: Lower grades (e.g., D, E) have a higher proportion of defaults.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Graphs: Histograms for charged-off loans and grades.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924" name="Google Shape;924;p9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91"/>
          <p:cNvSpPr txBox="1">
            <a:spLocks noGrp="1"/>
          </p:cNvSpPr>
          <p:nvPr>
            <p:ph type="body" idx="3"/>
          </p:nvPr>
        </p:nvSpPr>
        <p:spPr>
          <a:xfrm>
            <a:off x="480425" y="610475"/>
            <a:ext cx="80100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histogram focusing on loan amounts specifically for charged-off loans, providing insights into their typical sizes.</a:t>
            </a:r>
            <a:endParaRPr/>
          </a:p>
        </p:txBody>
      </p:sp>
      <p:sp>
        <p:nvSpPr>
          <p:cNvPr id="930" name="Google Shape;930;p91"/>
          <p:cNvSpPr txBox="1">
            <a:spLocks noGrp="1"/>
          </p:cNvSpPr>
          <p:nvPr>
            <p:ph type="subTitle" idx="2"/>
          </p:nvPr>
        </p:nvSpPr>
        <p:spPr>
          <a:xfrm>
            <a:off x="480428" y="290625"/>
            <a:ext cx="57534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Loan Amounts for Charged-Off Loans</a:t>
            </a:r>
            <a:endParaRPr/>
          </a:p>
        </p:txBody>
      </p:sp>
      <p:sp>
        <p:nvSpPr>
          <p:cNvPr id="931" name="Google Shape;931;p9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932" name="Google Shape;932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575" y="1116900"/>
            <a:ext cx="5984846" cy="385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92"/>
          <p:cNvSpPr txBox="1">
            <a:spLocks noGrp="1"/>
          </p:cNvSpPr>
          <p:nvPr>
            <p:ph type="body" idx="3"/>
          </p:nvPr>
        </p:nvSpPr>
        <p:spPr>
          <a:xfrm>
            <a:off x="480425" y="610475"/>
            <a:ext cx="80100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plot visualizes the distribution of interest rates for charged-off loans, helping identify whether higher interest rates correlate with loan defaults.</a:t>
            </a:r>
            <a:endParaRPr/>
          </a:p>
        </p:txBody>
      </p:sp>
      <p:sp>
        <p:nvSpPr>
          <p:cNvPr id="938" name="Google Shape;938;p92"/>
          <p:cNvSpPr txBox="1">
            <a:spLocks noGrp="1"/>
          </p:cNvSpPr>
          <p:nvPr>
            <p:ph type="subTitle" idx="2"/>
          </p:nvPr>
        </p:nvSpPr>
        <p:spPr>
          <a:xfrm>
            <a:off x="480428" y="290625"/>
            <a:ext cx="55371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Interest Rates for Charged-Off Loans</a:t>
            </a:r>
            <a:endParaRPr/>
          </a:p>
        </p:txBody>
      </p:sp>
      <p:sp>
        <p:nvSpPr>
          <p:cNvPr id="939" name="Google Shape;939;p92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940" name="Google Shape;940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013" y="1151050"/>
            <a:ext cx="6005969" cy="385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93"/>
          <p:cNvSpPr txBox="1">
            <a:spLocks noGrp="1"/>
          </p:cNvSpPr>
          <p:nvPr>
            <p:ph type="body" idx="3"/>
          </p:nvPr>
        </p:nvSpPr>
        <p:spPr>
          <a:xfrm>
            <a:off x="480425" y="610475"/>
            <a:ext cx="80100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bar chart representing the grade distribution for charged-off loans, showing which grades are more prone to defaults.</a:t>
            </a:r>
            <a:endParaRPr/>
          </a:p>
        </p:txBody>
      </p:sp>
      <p:sp>
        <p:nvSpPr>
          <p:cNvPr id="946" name="Google Shape;946;p93"/>
          <p:cNvSpPr txBox="1">
            <a:spLocks noGrp="1"/>
          </p:cNvSpPr>
          <p:nvPr>
            <p:ph type="subTitle" idx="2"/>
          </p:nvPr>
        </p:nvSpPr>
        <p:spPr>
          <a:xfrm>
            <a:off x="480428" y="290625"/>
            <a:ext cx="59586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Grade Distribution for Charged-Off Loans</a:t>
            </a:r>
            <a:endParaRPr/>
          </a:p>
        </p:txBody>
      </p:sp>
      <p:sp>
        <p:nvSpPr>
          <p:cNvPr id="947" name="Google Shape;947;p9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948" name="Google Shape;948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888" y="1128300"/>
            <a:ext cx="6048215" cy="385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94"/>
          <p:cNvSpPr txBox="1">
            <a:spLocks noGrp="1"/>
          </p:cNvSpPr>
          <p:nvPr>
            <p:ph type="body" idx="3"/>
          </p:nvPr>
        </p:nvSpPr>
        <p:spPr>
          <a:xfrm>
            <a:off x="480425" y="610475"/>
            <a:ext cx="80100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histogram of annual incomes for borrowers with charged-off loans, focusing on incomes below the 95th percentile to reduce skewness.</a:t>
            </a:r>
            <a:endParaRPr/>
          </a:p>
        </p:txBody>
      </p:sp>
      <p:sp>
        <p:nvSpPr>
          <p:cNvPr id="954" name="Google Shape;954;p94"/>
          <p:cNvSpPr txBox="1">
            <a:spLocks noGrp="1"/>
          </p:cNvSpPr>
          <p:nvPr>
            <p:ph type="subTitle" idx="2"/>
          </p:nvPr>
        </p:nvSpPr>
        <p:spPr>
          <a:xfrm>
            <a:off x="480428" y="290625"/>
            <a:ext cx="58446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 Income Distribution for Charged-Off Loans</a:t>
            </a:r>
            <a:endParaRPr/>
          </a:p>
        </p:txBody>
      </p:sp>
      <p:sp>
        <p:nvSpPr>
          <p:cNvPr id="955" name="Google Shape;955;p94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956" name="Google Shape;956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888" y="1148525"/>
            <a:ext cx="6048215" cy="385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95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6584700" cy="97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Heatmap</a:t>
            </a:r>
            <a:endParaRPr/>
          </a:p>
        </p:txBody>
      </p:sp>
      <p:sp>
        <p:nvSpPr>
          <p:cNvPr id="962" name="Google Shape;962;p95"/>
          <p:cNvSpPr txBox="1">
            <a:spLocks noGrp="1"/>
          </p:cNvSpPr>
          <p:nvPr>
            <p:ph type="body" idx="2"/>
          </p:nvPr>
        </p:nvSpPr>
        <p:spPr>
          <a:xfrm>
            <a:off x="685450" y="2028550"/>
            <a:ext cx="81171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Highlights strong relationships among variables.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Insight: "Interest rate negatively correlates with loan grades."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Graph: Include the heatmap visualization.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963" name="Google Shape;963;p9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18</a:t>
            </a:fld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96"/>
          <p:cNvSpPr txBox="1">
            <a:spLocks noGrp="1"/>
          </p:cNvSpPr>
          <p:nvPr>
            <p:ph type="body" idx="3"/>
          </p:nvPr>
        </p:nvSpPr>
        <p:spPr>
          <a:xfrm>
            <a:off x="480425" y="610475"/>
            <a:ext cx="78831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heatmap showing correlations between numeric variables in the dataset, highlighting strong positive or negative relationships among features.</a:t>
            </a:r>
            <a:endParaRPr/>
          </a:p>
        </p:txBody>
      </p:sp>
      <p:sp>
        <p:nvSpPr>
          <p:cNvPr id="969" name="Google Shape;969;p96"/>
          <p:cNvSpPr txBox="1">
            <a:spLocks noGrp="1"/>
          </p:cNvSpPr>
          <p:nvPr>
            <p:ph type="subTitle" idx="2"/>
          </p:nvPr>
        </p:nvSpPr>
        <p:spPr>
          <a:xfrm>
            <a:off x="480428" y="290625"/>
            <a:ext cx="55599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Heatmap of Numeric Features</a:t>
            </a:r>
            <a:endParaRPr/>
          </a:p>
        </p:txBody>
      </p:sp>
      <p:sp>
        <p:nvSpPr>
          <p:cNvPr id="970" name="Google Shape;970;p9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971" name="Google Shape;971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850" y="1128300"/>
            <a:ext cx="4804310" cy="38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9"/>
          <p:cNvSpPr txBox="1">
            <a:spLocks noGrp="1"/>
          </p:cNvSpPr>
          <p:nvPr>
            <p:ph type="subTitle" idx="1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30" name="Google Shape;830;p79"/>
          <p:cNvSpPr txBox="1">
            <a:spLocks noGrp="1"/>
          </p:cNvSpPr>
          <p:nvPr>
            <p:ph type="body" idx="2"/>
          </p:nvPr>
        </p:nvSpPr>
        <p:spPr>
          <a:xfrm>
            <a:off x="787297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31" name="Google Shape;831;p79"/>
          <p:cNvSpPr txBox="1">
            <a:spLocks noGrp="1"/>
          </p:cNvSpPr>
          <p:nvPr>
            <p:ph type="subTitle" idx="3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32" name="Google Shape;832;p79"/>
          <p:cNvSpPr txBox="1">
            <a:spLocks noGrp="1"/>
          </p:cNvSpPr>
          <p:nvPr>
            <p:ph type="body" idx="5"/>
          </p:nvPr>
        </p:nvSpPr>
        <p:spPr>
          <a:xfrm>
            <a:off x="787297" y="1841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33" name="Google Shape;833;p79"/>
          <p:cNvSpPr txBox="1">
            <a:spLocks noGrp="1"/>
          </p:cNvSpPr>
          <p:nvPr>
            <p:ph type="subTitle" idx="6"/>
          </p:nvPr>
        </p:nvSpPr>
        <p:spPr>
          <a:xfrm>
            <a:off x="1699221" y="1841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Objective</a:t>
            </a:r>
            <a:endParaRPr/>
          </a:p>
        </p:txBody>
      </p:sp>
      <p:sp>
        <p:nvSpPr>
          <p:cNvPr id="834" name="Google Shape;834;p79"/>
          <p:cNvSpPr txBox="1">
            <a:spLocks noGrp="1"/>
          </p:cNvSpPr>
          <p:nvPr>
            <p:ph type="body" idx="8"/>
          </p:nvPr>
        </p:nvSpPr>
        <p:spPr>
          <a:xfrm>
            <a:off x="787297" y="29142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35" name="Google Shape;835;p79"/>
          <p:cNvSpPr txBox="1">
            <a:spLocks noGrp="1"/>
          </p:cNvSpPr>
          <p:nvPr>
            <p:ph type="subTitle" idx="9"/>
          </p:nvPr>
        </p:nvSpPr>
        <p:spPr>
          <a:xfrm>
            <a:off x="1699221" y="29140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Approach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9"/>
          <p:cNvSpPr txBox="1">
            <a:spLocks noGrp="1"/>
          </p:cNvSpPr>
          <p:nvPr>
            <p:ph type="body" idx="13"/>
          </p:nvPr>
        </p:nvSpPr>
        <p:spPr>
          <a:xfrm>
            <a:off x="2285797" y="31597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Univariate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Bivariate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Defaulter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Heatmap</a:t>
            </a:r>
            <a:endParaRPr/>
          </a:p>
        </p:txBody>
      </p:sp>
      <p:sp>
        <p:nvSpPr>
          <p:cNvPr id="837" name="Google Shape;837;p79"/>
          <p:cNvSpPr txBox="1">
            <a:spLocks noGrp="1"/>
          </p:cNvSpPr>
          <p:nvPr>
            <p:ph type="body" idx="14"/>
          </p:nvPr>
        </p:nvSpPr>
        <p:spPr>
          <a:xfrm>
            <a:off x="4822781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38" name="Google Shape;838;p79"/>
          <p:cNvSpPr txBox="1">
            <a:spLocks noGrp="1"/>
          </p:cNvSpPr>
          <p:nvPr>
            <p:ph type="subTitle" idx="15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839" name="Google Shape;839;p79"/>
          <p:cNvSpPr txBox="1">
            <a:spLocks noGrp="1"/>
          </p:cNvSpPr>
          <p:nvPr>
            <p:ph type="body" idx="16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Recommendations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Conclusion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79"/>
          <p:cNvSpPr txBox="1">
            <a:spLocks noGrp="1"/>
          </p:cNvSpPr>
          <p:nvPr>
            <p:ph type="body" idx="17"/>
          </p:nvPr>
        </p:nvSpPr>
        <p:spPr>
          <a:xfrm>
            <a:off x="4822781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41" name="Google Shape;841;p79"/>
          <p:cNvSpPr txBox="1">
            <a:spLocks noGrp="1"/>
          </p:cNvSpPr>
          <p:nvPr>
            <p:ph type="subTitle" idx="18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</a:t>
            </a:r>
            <a:endParaRPr/>
          </a:p>
        </p:txBody>
      </p:sp>
      <p:sp>
        <p:nvSpPr>
          <p:cNvPr id="842" name="Google Shape;842;p79"/>
          <p:cNvSpPr txBox="1">
            <a:spLocks noGrp="1"/>
          </p:cNvSpPr>
          <p:nvPr>
            <p:ph type="body" idx="19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843" name="Google Shape;843;p7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97"/>
          <p:cNvSpPr txBox="1">
            <a:spLocks noGrp="1"/>
          </p:cNvSpPr>
          <p:nvPr>
            <p:ph type="title" idx="4294967295"/>
          </p:nvPr>
        </p:nvSpPr>
        <p:spPr>
          <a:xfrm>
            <a:off x="467850" y="1064975"/>
            <a:ext cx="8208300" cy="21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Light"/>
              <a:buChar char="●"/>
            </a:pPr>
            <a:r>
              <a:rPr lang="en"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Low-grade loans and higher interest rates are major predictors of defaults.</a:t>
            </a:r>
            <a:endParaRPr sz="16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Light"/>
              <a:buChar char="●"/>
            </a:pPr>
            <a:r>
              <a:rPr lang="en"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Loan amounts in the lower range show higher default tendencies.</a:t>
            </a:r>
            <a:endParaRPr sz="16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Light"/>
              <a:buChar char="●"/>
            </a:pPr>
            <a:r>
              <a:rPr lang="en"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Income segmentation can improve loan risk assessment.</a:t>
            </a:r>
            <a:endParaRPr sz="16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977" name="Google Shape;977;p97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9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98"/>
          <p:cNvSpPr txBox="1">
            <a:spLocks noGrp="1"/>
          </p:cNvSpPr>
          <p:nvPr>
            <p:ph type="title" idx="4294967295"/>
          </p:nvPr>
        </p:nvSpPr>
        <p:spPr>
          <a:xfrm>
            <a:off x="467850" y="1064975"/>
            <a:ext cx="8208300" cy="21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Light"/>
              <a:buChar char="●"/>
            </a:pPr>
            <a:r>
              <a:rPr lang="en"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Focus on stringent screening for low-grade applicants.</a:t>
            </a:r>
            <a:endParaRPr sz="16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Light"/>
              <a:buChar char="●"/>
            </a:pPr>
            <a:r>
              <a:rPr lang="en"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Adjust interest rates dynamically based on risk profile.</a:t>
            </a:r>
            <a:endParaRPr sz="16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Light"/>
              <a:buChar char="●"/>
            </a:pPr>
            <a:r>
              <a:rPr lang="en"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Limit exposure to loans with high default risk.</a:t>
            </a:r>
            <a:endParaRPr sz="16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984" name="Google Shape;984;p98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Recommendations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9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99"/>
          <p:cNvSpPr txBox="1">
            <a:spLocks noGrp="1"/>
          </p:cNvSpPr>
          <p:nvPr>
            <p:ph type="title" idx="4294967295"/>
          </p:nvPr>
        </p:nvSpPr>
        <p:spPr>
          <a:xfrm>
            <a:off x="467850" y="1064975"/>
            <a:ext cx="8208300" cy="21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Light"/>
              <a:buChar char="●"/>
            </a:pPr>
            <a:r>
              <a:rPr lang="en"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EDA reveals critical insights for minimizing credit loss.</a:t>
            </a:r>
            <a:endParaRPr sz="16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Light"/>
              <a:buChar char="●"/>
            </a:pPr>
            <a:r>
              <a:rPr lang="en"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Identifying high-risk applicants is essential for sustainable lending.</a:t>
            </a:r>
            <a:endParaRPr sz="16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Light"/>
              <a:buChar char="●"/>
            </a:pPr>
            <a:r>
              <a:rPr lang="en"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Insights can guide better portfolio and risk management strategies.</a:t>
            </a:r>
            <a:endParaRPr sz="16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991" name="Google Shape;991;p99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9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1"/>
          <p:cNvSpPr txBox="1">
            <a:spLocks noGrp="1"/>
          </p:cNvSpPr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80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49" name="Google Shape;849;p80"/>
          <p:cNvSpPr txBox="1">
            <a:spLocks noGrp="1"/>
          </p:cNvSpPr>
          <p:nvPr>
            <p:ph type="body" idx="2"/>
          </p:nvPr>
        </p:nvSpPr>
        <p:spPr>
          <a:xfrm>
            <a:off x="685450" y="2028550"/>
            <a:ext cx="81540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aim is to identify patterns in loan applicants' data to predict potential defaulters.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Help the company minimize credit loss by understanding the variables influencing defaults.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Focus on risk analytics in lending and financial services.</a:t>
            </a:r>
            <a:endParaRPr sz="2200"/>
          </a:p>
        </p:txBody>
      </p:sp>
      <p:sp>
        <p:nvSpPr>
          <p:cNvPr id="850" name="Google Shape;850;p8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3</a:t>
            </a:fld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1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Objective</a:t>
            </a:r>
            <a:endParaRPr/>
          </a:p>
        </p:txBody>
      </p:sp>
      <p:sp>
        <p:nvSpPr>
          <p:cNvPr id="856" name="Google Shape;856;p81"/>
          <p:cNvSpPr txBox="1">
            <a:spLocks noGrp="1"/>
          </p:cNvSpPr>
          <p:nvPr>
            <p:ph type="body" idx="2"/>
          </p:nvPr>
        </p:nvSpPr>
        <p:spPr>
          <a:xfrm>
            <a:off x="498350" y="1912825"/>
            <a:ext cx="8088300" cy="35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 reduce financial losses by identifying high-risk loan applicants.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 exploratory data analysis (EDA) to understand consumer and loan attributes that influence default tendencies.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Enable data-driven decision-making for loan approvals.</a:t>
            </a:r>
            <a:endParaRPr sz="2200"/>
          </a:p>
        </p:txBody>
      </p:sp>
      <p:sp>
        <p:nvSpPr>
          <p:cNvPr id="857" name="Google Shape;857;p8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82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863" name="Google Shape;863;p82"/>
          <p:cNvSpPr txBox="1">
            <a:spLocks noGrp="1"/>
          </p:cNvSpPr>
          <p:nvPr>
            <p:ph type="body" idx="2"/>
          </p:nvPr>
        </p:nvSpPr>
        <p:spPr>
          <a:xfrm>
            <a:off x="685450" y="2028550"/>
            <a:ext cx="81171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Time Period: 2007 to 2011.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Key Variables: Loan Amount, Interest Rate, Loan Grade, Annual Income, Loan Status.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Highlight: "Dataset includes applicants who either fully paid, are currently paying, or defaulted (Charged Off)."</a:t>
            </a:r>
            <a:endParaRPr sz="2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864" name="Google Shape;864;p82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5</a:t>
            </a:fld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83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Approach</a:t>
            </a:r>
            <a:endParaRPr/>
          </a:p>
        </p:txBody>
      </p:sp>
      <p:sp>
        <p:nvSpPr>
          <p:cNvPr id="870" name="Google Shape;870;p83"/>
          <p:cNvSpPr txBox="1">
            <a:spLocks noGrp="1"/>
          </p:cNvSpPr>
          <p:nvPr>
            <p:ph type="body" idx="2"/>
          </p:nvPr>
        </p:nvSpPr>
        <p:spPr>
          <a:xfrm>
            <a:off x="498350" y="1989025"/>
            <a:ext cx="8088300" cy="35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Steps in Analysis: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Data Cleaning and Preparation.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Univariate Analysis: Examining individual variables.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Bivariate Analysis: Understanding relationships between two variables.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Multivariate Analysis: Exploring interactions among multiple variables.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871" name="Google Shape;871;p8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4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Analysis</a:t>
            </a:r>
            <a:endParaRPr/>
          </a:p>
        </p:txBody>
      </p:sp>
      <p:sp>
        <p:nvSpPr>
          <p:cNvPr id="877" name="Google Shape;877;p84"/>
          <p:cNvSpPr txBox="1">
            <a:spLocks noGrp="1"/>
          </p:cNvSpPr>
          <p:nvPr>
            <p:ph type="body" idx="2"/>
          </p:nvPr>
        </p:nvSpPr>
        <p:spPr>
          <a:xfrm>
            <a:off x="498350" y="1989025"/>
            <a:ext cx="8088300" cy="35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Loan Amount Distribution: Most loans are concentrated in the mid-range amounts.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Interest Rate Distribution: Interest rates follow a normal-like distribution.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Graphs: Include the histograms for loan amount and interest rate.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878" name="Google Shape;878;p84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5"/>
          <p:cNvSpPr txBox="1">
            <a:spLocks noGrp="1"/>
          </p:cNvSpPr>
          <p:nvPr>
            <p:ph type="body" idx="3"/>
          </p:nvPr>
        </p:nvSpPr>
        <p:spPr>
          <a:xfrm>
            <a:off x="480425" y="610475"/>
            <a:ext cx="81108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histogram shows the distribution of loan amounts in the dataset, helping to identify the most common loan sizes and their spread.</a:t>
            </a:r>
            <a:endParaRPr/>
          </a:p>
        </p:txBody>
      </p:sp>
      <p:sp>
        <p:nvSpPr>
          <p:cNvPr id="884" name="Google Shape;884;p85"/>
          <p:cNvSpPr txBox="1">
            <a:spLocks noGrp="1"/>
          </p:cNvSpPr>
          <p:nvPr>
            <p:ph type="subTitle" idx="2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Loan Amounts</a:t>
            </a:r>
            <a:endParaRPr/>
          </a:p>
        </p:txBody>
      </p:sp>
      <p:sp>
        <p:nvSpPr>
          <p:cNvPr id="885" name="Google Shape;885;p8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886" name="Google Shape;88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888" y="1151050"/>
            <a:ext cx="6048215" cy="385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6"/>
          <p:cNvSpPr txBox="1">
            <a:spLocks noGrp="1"/>
          </p:cNvSpPr>
          <p:nvPr>
            <p:ph type="body" idx="3"/>
          </p:nvPr>
        </p:nvSpPr>
        <p:spPr>
          <a:xfrm>
            <a:off x="480425" y="610475"/>
            <a:ext cx="81903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plot illustrates how interest rates are distributed, providing insights into the range and common values of interest rates offered.</a:t>
            </a:r>
            <a:endParaRPr/>
          </a:p>
        </p:txBody>
      </p:sp>
      <p:sp>
        <p:nvSpPr>
          <p:cNvPr id="892" name="Google Shape;892;p86"/>
          <p:cNvSpPr txBox="1">
            <a:spLocks noGrp="1"/>
          </p:cNvSpPr>
          <p:nvPr>
            <p:ph type="subTitle" idx="2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Interest Rates</a:t>
            </a:r>
            <a:endParaRPr/>
          </a:p>
        </p:txBody>
      </p:sp>
      <p:sp>
        <p:nvSpPr>
          <p:cNvPr id="893" name="Google Shape;893;p8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894" name="Google Shape;89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888" y="1162450"/>
            <a:ext cx="6048215" cy="385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ssignment #2">
  <a:themeElements>
    <a:clrScheme name="Simple Light">
      <a:dk1>
        <a:srgbClr val="000000"/>
      </a:dk1>
      <a:lt1>
        <a:srgbClr val="FCF9F6"/>
      </a:lt1>
      <a:dk2>
        <a:srgbClr val="DE7E5D"/>
      </a:dk2>
      <a:lt2>
        <a:srgbClr val="FFB185"/>
      </a:lt2>
      <a:accent1>
        <a:srgbClr val="FFE5D6"/>
      </a:accent1>
      <a:accent2>
        <a:srgbClr val="FFCCAF"/>
      </a:accent2>
      <a:accent3>
        <a:srgbClr val="CAF0F8"/>
      </a:accent3>
      <a:accent4>
        <a:srgbClr val="00B4D8"/>
      </a:accent4>
      <a:accent5>
        <a:srgbClr val="0077B6"/>
      </a:accent5>
      <a:accent6>
        <a:srgbClr val="03045E"/>
      </a:accent6>
      <a:hlink>
        <a:srgbClr val="001D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Microsoft Office PowerPoint</Application>
  <PresentationFormat>On-screen Show (16:9)</PresentationFormat>
  <Paragraphs>124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Barlow ExtraLight</vt:lpstr>
      <vt:lpstr>Barlow Light</vt:lpstr>
      <vt:lpstr>Hepta Slab Medium</vt:lpstr>
      <vt:lpstr>Barlow Medium</vt:lpstr>
      <vt:lpstr>Hepta Slab Light</vt:lpstr>
      <vt:lpstr>Spline Sans</vt:lpstr>
      <vt:lpstr>Lexend</vt:lpstr>
      <vt:lpstr>Lexend Light</vt:lpstr>
      <vt:lpstr>Hepta Slab</vt:lpstr>
      <vt:lpstr>Barlow</vt:lpstr>
      <vt:lpstr>Arial</vt:lpstr>
      <vt:lpstr>Assignment #2</vt:lpstr>
      <vt:lpstr>Strategy Plan</vt:lpstr>
      <vt:lpstr>EDA for Loan Default Risk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Low-grade loans and higher interest rates are major predictors of defaults. Loan amounts in the lower range show higher default tendencies. Income segmentation can improve loan risk assessment.</vt:lpstr>
      <vt:lpstr>Focus on stringent screening for low-grade applicants. Adjust interest rates dynamically based on risk profile. Limit exposure to loans with high default risk. </vt:lpstr>
      <vt:lpstr>EDA reveals critical insights for minimizing credit loss. Identifying high-risk applicants is essential for sustainable lending. Insights can guide better portfolio and risk management strategies.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for Loan Default Risk Analysis</dc:title>
  <cp:lastModifiedBy>Siddharth Shankar Laskar</cp:lastModifiedBy>
  <cp:revision>1</cp:revision>
  <dcterms:modified xsi:type="dcterms:W3CDTF">2024-12-26T09:37:05Z</dcterms:modified>
</cp:coreProperties>
</file>